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7" r:id="rId2"/>
    <p:sldId id="262" r:id="rId3"/>
    <p:sldId id="266" r:id="rId4"/>
    <p:sldId id="291" r:id="rId5"/>
    <p:sldId id="289" r:id="rId6"/>
    <p:sldId id="290" r:id="rId7"/>
    <p:sldId id="269" r:id="rId8"/>
    <p:sldId id="265" r:id="rId9"/>
    <p:sldId id="283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10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105DD-8AA6-4B3B-BDE4-F841592A39B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ECD7A9-CBB3-4B92-8047-5452656D8574}">
      <dgm:prSet phldrT="[Text]" custT="1"/>
      <dgm:spPr/>
      <dgm:t>
        <a:bodyPr/>
        <a:lstStyle/>
        <a:p>
          <a:r>
            <a:rPr lang="en-US" sz="1600" smtClean="0"/>
            <a:t>Validation</a:t>
          </a:r>
          <a:endParaRPr lang="en-US" sz="1600" dirty="0"/>
        </a:p>
      </dgm:t>
    </dgm:pt>
    <dgm:pt modelId="{0EBA9519-C00E-4E8A-B191-6BDB64ADBDAB}" type="parTrans" cxnId="{F07CA3D5-24D0-4E1F-991A-09168B8056E0}">
      <dgm:prSet/>
      <dgm:spPr/>
      <dgm:t>
        <a:bodyPr/>
        <a:lstStyle/>
        <a:p>
          <a:endParaRPr lang="en-US"/>
        </a:p>
      </dgm:t>
    </dgm:pt>
    <dgm:pt modelId="{17F8B63B-26B4-46F9-920C-F9C11BEC9CB9}" type="sibTrans" cxnId="{F07CA3D5-24D0-4E1F-991A-09168B8056E0}">
      <dgm:prSet/>
      <dgm:spPr/>
      <dgm:t>
        <a:bodyPr/>
        <a:lstStyle/>
        <a:p>
          <a:endParaRPr lang="en-US"/>
        </a:p>
      </dgm:t>
    </dgm:pt>
    <dgm:pt modelId="{A25C5D8F-BB1D-4E59-B474-39C78798FE6E}">
      <dgm:prSet phldrT="[Text]"/>
      <dgm:spPr/>
      <dgm:t>
        <a:bodyPr/>
        <a:lstStyle/>
        <a:p>
          <a:r>
            <a:rPr lang="en-US" dirty="0" smtClean="0"/>
            <a:t>Work Group Process</a:t>
          </a:r>
          <a:endParaRPr lang="en-US" dirty="0"/>
        </a:p>
      </dgm:t>
    </dgm:pt>
    <dgm:pt modelId="{665DBB6B-D4F4-4844-9F9A-925A5C137560}" type="parTrans" cxnId="{A7D0A133-B557-4732-94B4-8D59152D71C6}">
      <dgm:prSet/>
      <dgm:spPr/>
      <dgm:t>
        <a:bodyPr/>
        <a:lstStyle/>
        <a:p>
          <a:endParaRPr lang="en-US"/>
        </a:p>
      </dgm:t>
    </dgm:pt>
    <dgm:pt modelId="{11BA0C75-4140-4020-9EF7-61F7A2A1538F}" type="sibTrans" cxnId="{A7D0A133-B557-4732-94B4-8D59152D71C6}">
      <dgm:prSet/>
      <dgm:spPr/>
      <dgm:t>
        <a:bodyPr/>
        <a:lstStyle/>
        <a:p>
          <a:endParaRPr lang="en-US"/>
        </a:p>
      </dgm:t>
    </dgm:pt>
    <dgm:pt modelId="{444F08A2-89D6-4AEA-8639-101BD03A6314}">
      <dgm:prSet phldrT="[Text]"/>
      <dgm:spPr/>
      <dgm:t>
        <a:bodyPr/>
        <a:lstStyle/>
        <a:p>
          <a:r>
            <a:rPr lang="en-US" dirty="0" smtClean="0"/>
            <a:t>Know Yourself</a:t>
          </a:r>
          <a:endParaRPr lang="en-US" dirty="0"/>
        </a:p>
      </dgm:t>
    </dgm:pt>
    <dgm:pt modelId="{9DDACC1A-CF51-4E25-A8D6-C13A815DBED3}" type="parTrans" cxnId="{DB97AA85-442E-4E0F-AD14-0EFAC8EA11F3}">
      <dgm:prSet/>
      <dgm:spPr/>
      <dgm:t>
        <a:bodyPr/>
        <a:lstStyle/>
        <a:p>
          <a:endParaRPr lang="en-US"/>
        </a:p>
      </dgm:t>
    </dgm:pt>
    <dgm:pt modelId="{512EB4C6-464F-455E-80DF-803566A5BB37}" type="sibTrans" cxnId="{DB97AA85-442E-4E0F-AD14-0EFAC8EA11F3}">
      <dgm:prSet/>
      <dgm:spPr/>
      <dgm:t>
        <a:bodyPr/>
        <a:lstStyle/>
        <a:p>
          <a:endParaRPr lang="en-US"/>
        </a:p>
      </dgm:t>
    </dgm:pt>
    <dgm:pt modelId="{CBDBCDAB-EBC5-4EC8-A14C-CE1B440FDE23}">
      <dgm:prSet phldrT="[Text]"/>
      <dgm:spPr/>
      <dgm:t>
        <a:bodyPr/>
        <a:lstStyle/>
        <a:p>
          <a:r>
            <a:rPr lang="en-US" dirty="0" smtClean="0"/>
            <a:t>Timing</a:t>
          </a:r>
          <a:endParaRPr lang="en-US" dirty="0"/>
        </a:p>
      </dgm:t>
    </dgm:pt>
    <dgm:pt modelId="{BCD265C3-D2E5-461B-9854-1826D97F14A4}" type="parTrans" cxnId="{066B9AEA-B7B0-4971-A380-F2B8ECD698E1}">
      <dgm:prSet/>
      <dgm:spPr/>
      <dgm:t>
        <a:bodyPr/>
        <a:lstStyle/>
        <a:p>
          <a:endParaRPr lang="en-US"/>
        </a:p>
      </dgm:t>
    </dgm:pt>
    <dgm:pt modelId="{C9F4344F-0144-4E5D-94FC-99B3D9C70AC3}" type="sibTrans" cxnId="{066B9AEA-B7B0-4971-A380-F2B8ECD698E1}">
      <dgm:prSet/>
      <dgm:spPr/>
      <dgm:t>
        <a:bodyPr/>
        <a:lstStyle/>
        <a:p>
          <a:endParaRPr lang="en-US"/>
        </a:p>
      </dgm:t>
    </dgm:pt>
    <dgm:pt modelId="{EE8C0DCE-A65A-4874-8EE0-12F52C5BD814}">
      <dgm:prSet/>
      <dgm:spPr/>
      <dgm:t>
        <a:bodyPr/>
        <a:lstStyle/>
        <a:p>
          <a:r>
            <a:rPr lang="en-US" dirty="0" smtClean="0"/>
            <a:t>Stages of Group Development</a:t>
          </a:r>
          <a:endParaRPr lang="en-US" dirty="0"/>
        </a:p>
      </dgm:t>
    </dgm:pt>
    <dgm:pt modelId="{50143E78-FBAE-4FC6-9588-E7C3D5169670}" type="parTrans" cxnId="{EE620E06-B60E-4AE6-83CB-E80C8213EAA0}">
      <dgm:prSet/>
      <dgm:spPr/>
      <dgm:t>
        <a:bodyPr/>
        <a:lstStyle/>
        <a:p>
          <a:endParaRPr lang="en-US"/>
        </a:p>
      </dgm:t>
    </dgm:pt>
    <dgm:pt modelId="{14C0075B-15D2-4CB7-B2EA-B761453BCF1C}" type="sibTrans" cxnId="{EE620E06-B60E-4AE6-83CB-E80C8213EAA0}">
      <dgm:prSet/>
      <dgm:spPr/>
      <dgm:t>
        <a:bodyPr/>
        <a:lstStyle/>
        <a:p>
          <a:endParaRPr lang="en-US"/>
        </a:p>
      </dgm:t>
    </dgm:pt>
    <dgm:pt modelId="{03A01C0A-E9E3-44DF-89DE-84213553E47A}">
      <dgm:prSet/>
      <dgm:spPr/>
      <dgm:t>
        <a:bodyPr/>
        <a:lstStyle/>
        <a:p>
          <a:r>
            <a:rPr lang="en-US" dirty="0" smtClean="0"/>
            <a:t>Crisis of Groups</a:t>
          </a:r>
          <a:endParaRPr lang="en-US" dirty="0"/>
        </a:p>
      </dgm:t>
    </dgm:pt>
    <dgm:pt modelId="{E4E6E9D0-CC66-45E8-84C1-D92DBD2DA4F2}" type="parTrans" cxnId="{B8317F11-7746-4FA3-B5A7-3202219C2949}">
      <dgm:prSet/>
      <dgm:spPr/>
      <dgm:t>
        <a:bodyPr/>
        <a:lstStyle/>
        <a:p>
          <a:endParaRPr lang="en-US"/>
        </a:p>
      </dgm:t>
    </dgm:pt>
    <dgm:pt modelId="{5C1615FB-9833-4DD3-B341-3FF2B16727BB}" type="sibTrans" cxnId="{B8317F11-7746-4FA3-B5A7-3202219C2949}">
      <dgm:prSet/>
      <dgm:spPr/>
      <dgm:t>
        <a:bodyPr/>
        <a:lstStyle/>
        <a:p>
          <a:endParaRPr lang="en-US"/>
        </a:p>
      </dgm:t>
    </dgm:pt>
    <dgm:pt modelId="{9D73B2F0-B88A-4E02-9357-891602B2C090}">
      <dgm:prSet/>
      <dgm:spPr/>
      <dgm:t>
        <a:bodyPr/>
        <a:lstStyle/>
        <a:p>
          <a:r>
            <a:rPr lang="en-US" dirty="0" smtClean="0"/>
            <a:t>When to Refer</a:t>
          </a:r>
          <a:endParaRPr lang="en-US" dirty="0"/>
        </a:p>
      </dgm:t>
    </dgm:pt>
    <dgm:pt modelId="{D7935C60-5402-4575-91E8-034E021BCFED}" type="parTrans" cxnId="{8C07C769-97AF-458B-907F-CFEAC1DA9015}">
      <dgm:prSet/>
      <dgm:spPr/>
      <dgm:t>
        <a:bodyPr/>
        <a:lstStyle/>
        <a:p>
          <a:endParaRPr lang="en-US"/>
        </a:p>
      </dgm:t>
    </dgm:pt>
    <dgm:pt modelId="{4BA910E2-974E-4752-858A-E2EBCD958219}" type="sibTrans" cxnId="{8C07C769-97AF-458B-907F-CFEAC1DA9015}">
      <dgm:prSet/>
      <dgm:spPr/>
      <dgm:t>
        <a:bodyPr/>
        <a:lstStyle/>
        <a:p>
          <a:endParaRPr lang="en-US"/>
        </a:p>
      </dgm:t>
    </dgm:pt>
    <dgm:pt modelId="{1459FEBF-5195-4D27-804A-4E88C01CE792}">
      <dgm:prSet/>
      <dgm:spPr/>
      <dgm:t>
        <a:bodyPr/>
        <a:lstStyle/>
        <a:p>
          <a:r>
            <a:rPr lang="en-US" dirty="0" smtClean="0"/>
            <a:t>When to Accept</a:t>
          </a:r>
          <a:endParaRPr lang="en-US" dirty="0"/>
        </a:p>
      </dgm:t>
    </dgm:pt>
    <dgm:pt modelId="{5B023F2B-3916-4A8E-9150-1DC71563BBEA}" type="parTrans" cxnId="{4B7FDBD8-C47E-4BAA-8635-48AF9F1A7674}">
      <dgm:prSet/>
      <dgm:spPr/>
      <dgm:t>
        <a:bodyPr/>
        <a:lstStyle/>
        <a:p>
          <a:endParaRPr lang="en-US"/>
        </a:p>
      </dgm:t>
    </dgm:pt>
    <dgm:pt modelId="{D9FA3BE8-2932-4EF1-8001-8A88E2B963EF}" type="sibTrans" cxnId="{4B7FDBD8-C47E-4BAA-8635-48AF9F1A7674}">
      <dgm:prSet/>
      <dgm:spPr/>
      <dgm:t>
        <a:bodyPr/>
        <a:lstStyle/>
        <a:p>
          <a:endParaRPr lang="en-US"/>
        </a:p>
      </dgm:t>
    </dgm:pt>
    <dgm:pt modelId="{ECD4F2D0-C393-48E7-A58C-A15462776623}">
      <dgm:prSet/>
      <dgm:spPr/>
      <dgm:t>
        <a:bodyPr/>
        <a:lstStyle/>
        <a:p>
          <a:r>
            <a:rPr lang="en-US" dirty="0" smtClean="0"/>
            <a:t>Confirmation </a:t>
          </a:r>
          <a:endParaRPr lang="en-US" dirty="0"/>
        </a:p>
      </dgm:t>
    </dgm:pt>
    <dgm:pt modelId="{35F25861-8BC6-4C9C-ABC7-1C0BEC931630}" type="parTrans" cxnId="{DE4B0B20-312D-49F6-91D9-4B482ECD46FB}">
      <dgm:prSet/>
      <dgm:spPr/>
      <dgm:t>
        <a:bodyPr/>
        <a:lstStyle/>
        <a:p>
          <a:endParaRPr lang="en-US"/>
        </a:p>
      </dgm:t>
    </dgm:pt>
    <dgm:pt modelId="{B92A9C9A-562A-454C-AFAC-5BD23FFCA452}" type="sibTrans" cxnId="{DE4B0B20-312D-49F6-91D9-4B482ECD46FB}">
      <dgm:prSet/>
      <dgm:spPr/>
      <dgm:t>
        <a:bodyPr/>
        <a:lstStyle/>
        <a:p>
          <a:endParaRPr lang="en-US"/>
        </a:p>
      </dgm:t>
    </dgm:pt>
    <dgm:pt modelId="{79C30292-3F3A-4987-B00B-A529C4E72944}">
      <dgm:prSet/>
      <dgm:spPr/>
      <dgm:t>
        <a:bodyPr/>
        <a:lstStyle/>
        <a:p>
          <a:r>
            <a:rPr lang="en-US" dirty="0" smtClean="0"/>
            <a:t>Boundaries </a:t>
          </a:r>
          <a:endParaRPr lang="en-US" dirty="0"/>
        </a:p>
      </dgm:t>
    </dgm:pt>
    <dgm:pt modelId="{17212032-0D4F-4B9D-B662-30D8BD5664CE}" type="parTrans" cxnId="{82BFBB68-7F03-41D4-9607-A979B86C4845}">
      <dgm:prSet/>
      <dgm:spPr/>
      <dgm:t>
        <a:bodyPr/>
        <a:lstStyle/>
        <a:p>
          <a:endParaRPr lang="en-US"/>
        </a:p>
      </dgm:t>
    </dgm:pt>
    <dgm:pt modelId="{966ED790-C72C-431E-AC7D-CDC5329DB670}" type="sibTrans" cxnId="{82BFBB68-7F03-41D4-9607-A979B86C4845}">
      <dgm:prSet/>
      <dgm:spPr/>
      <dgm:t>
        <a:bodyPr/>
        <a:lstStyle/>
        <a:p>
          <a:endParaRPr lang="en-US"/>
        </a:p>
      </dgm:t>
    </dgm:pt>
    <dgm:pt modelId="{E2FD6136-09E4-496B-B275-17007069E1B1}">
      <dgm:prSet/>
      <dgm:spPr/>
      <dgm:t>
        <a:bodyPr/>
        <a:lstStyle/>
        <a:p>
          <a:r>
            <a:rPr lang="en-US" dirty="0" smtClean="0"/>
            <a:t>Conflict Resolution</a:t>
          </a:r>
          <a:endParaRPr lang="en-US" dirty="0"/>
        </a:p>
      </dgm:t>
    </dgm:pt>
    <dgm:pt modelId="{413E999F-DA36-486E-BD29-06761AE76A94}" type="parTrans" cxnId="{E2AC347B-0E71-4C3E-BD35-1A62927955B1}">
      <dgm:prSet/>
      <dgm:spPr/>
      <dgm:t>
        <a:bodyPr/>
        <a:lstStyle/>
        <a:p>
          <a:endParaRPr lang="en-US"/>
        </a:p>
      </dgm:t>
    </dgm:pt>
    <dgm:pt modelId="{C582FF30-1338-4E6F-B295-E3E6F74E114C}" type="sibTrans" cxnId="{E2AC347B-0E71-4C3E-BD35-1A62927955B1}">
      <dgm:prSet/>
      <dgm:spPr/>
      <dgm:t>
        <a:bodyPr/>
        <a:lstStyle/>
        <a:p>
          <a:endParaRPr lang="en-US"/>
        </a:p>
      </dgm:t>
    </dgm:pt>
    <dgm:pt modelId="{653E69E4-78C6-4570-981E-02E7EE035D41}">
      <dgm:prSet/>
      <dgm:spPr/>
      <dgm:t>
        <a:bodyPr/>
        <a:lstStyle/>
        <a:p>
          <a:r>
            <a:rPr lang="en-US" dirty="0" smtClean="0"/>
            <a:t>Empowering Adolescents</a:t>
          </a:r>
          <a:endParaRPr lang="en-US" dirty="0"/>
        </a:p>
      </dgm:t>
    </dgm:pt>
    <dgm:pt modelId="{528A99E8-D665-4F17-A30A-93CF7834A62B}" type="parTrans" cxnId="{04D90895-7A4B-4504-9B35-1CAAF8C8C3D5}">
      <dgm:prSet/>
      <dgm:spPr/>
      <dgm:t>
        <a:bodyPr/>
        <a:lstStyle/>
        <a:p>
          <a:endParaRPr lang="en-US"/>
        </a:p>
      </dgm:t>
    </dgm:pt>
    <dgm:pt modelId="{74744C58-75C8-4822-B015-5EDC85C015BF}" type="sibTrans" cxnId="{04D90895-7A4B-4504-9B35-1CAAF8C8C3D5}">
      <dgm:prSet/>
      <dgm:spPr/>
      <dgm:t>
        <a:bodyPr/>
        <a:lstStyle/>
        <a:p>
          <a:endParaRPr lang="en-US"/>
        </a:p>
      </dgm:t>
    </dgm:pt>
    <dgm:pt modelId="{4637C2F3-6AB5-4F5D-A56C-CE4D6A93FF81}" type="pres">
      <dgm:prSet presAssocID="{FAB105DD-8AA6-4B3B-BDE4-F841592A39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951CBC-B2A8-48A1-91EB-3D5B7B1000B5}" type="pres">
      <dgm:prSet presAssocID="{60ECD7A9-CBB3-4B92-8047-5452656D8574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752AD-0D2C-42AD-8313-DB3A3A9A2832}" type="pres">
      <dgm:prSet presAssocID="{17F8B63B-26B4-46F9-920C-F9C11BEC9CB9}" presName="sibTrans" presStyleCnt="0"/>
      <dgm:spPr/>
    </dgm:pt>
    <dgm:pt modelId="{2BDDB970-2C78-4F34-8AC8-8106319C80B0}" type="pres">
      <dgm:prSet presAssocID="{A25C5D8F-BB1D-4E59-B474-39C78798FE6E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0FF66-6531-4CC8-978F-2AB14F7A5CF8}" type="pres">
      <dgm:prSet presAssocID="{11BA0C75-4140-4020-9EF7-61F7A2A1538F}" presName="sibTrans" presStyleCnt="0"/>
      <dgm:spPr/>
    </dgm:pt>
    <dgm:pt modelId="{CFC6B6B3-7D1E-44B4-B238-3C5F56474AFF}" type="pres">
      <dgm:prSet presAssocID="{444F08A2-89D6-4AEA-8639-101BD03A6314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90531-D1F5-424B-8CC9-BE67026DB286}" type="pres">
      <dgm:prSet presAssocID="{512EB4C6-464F-455E-80DF-803566A5BB37}" presName="sibTrans" presStyleCnt="0"/>
      <dgm:spPr/>
    </dgm:pt>
    <dgm:pt modelId="{BAA536B1-BB56-4F4E-B203-EAE133325228}" type="pres">
      <dgm:prSet presAssocID="{CBDBCDAB-EBC5-4EC8-A14C-CE1B440FDE23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BD08D-A452-447D-91EA-D7ACA05B35D0}" type="pres">
      <dgm:prSet presAssocID="{C9F4344F-0144-4E5D-94FC-99B3D9C70AC3}" presName="sibTrans" presStyleCnt="0"/>
      <dgm:spPr/>
    </dgm:pt>
    <dgm:pt modelId="{57A1B6B7-BF0E-473F-8F69-FB8B96F5A828}" type="pres">
      <dgm:prSet presAssocID="{EE8C0DCE-A65A-4874-8EE0-12F52C5BD814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CF6C2A-9785-47B8-986A-54A2DC4033B9}" type="pres">
      <dgm:prSet presAssocID="{14C0075B-15D2-4CB7-B2EA-B761453BCF1C}" presName="sibTrans" presStyleCnt="0"/>
      <dgm:spPr/>
    </dgm:pt>
    <dgm:pt modelId="{2717B70A-A1C0-4F01-896E-8BAE40A7ADDC}" type="pres">
      <dgm:prSet presAssocID="{03A01C0A-E9E3-44DF-89DE-84213553E47A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91350-51E6-433B-936F-6A79588BFCD1}" type="pres">
      <dgm:prSet presAssocID="{5C1615FB-9833-4DD3-B341-3FF2B16727BB}" presName="sibTrans" presStyleCnt="0"/>
      <dgm:spPr/>
    </dgm:pt>
    <dgm:pt modelId="{FB1936F6-8D00-4AF8-9D24-49671EC0AD0B}" type="pres">
      <dgm:prSet presAssocID="{9D73B2F0-B88A-4E02-9357-891602B2C090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E6F74-55EA-4D67-B035-4E9E2DC27140}" type="pres">
      <dgm:prSet presAssocID="{4BA910E2-974E-4752-858A-E2EBCD958219}" presName="sibTrans" presStyleCnt="0"/>
      <dgm:spPr/>
    </dgm:pt>
    <dgm:pt modelId="{32F285C1-4332-4261-B35A-B62CCA7EA54E}" type="pres">
      <dgm:prSet presAssocID="{1459FEBF-5195-4D27-804A-4E88C01CE79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6F622-C200-4EAE-A1AF-BD4CFC579A35}" type="pres">
      <dgm:prSet presAssocID="{D9FA3BE8-2932-4EF1-8001-8A88E2B963EF}" presName="sibTrans" presStyleCnt="0"/>
      <dgm:spPr/>
    </dgm:pt>
    <dgm:pt modelId="{E5D2DC0C-5231-43AB-B285-BB2701228CE0}" type="pres">
      <dgm:prSet presAssocID="{ECD4F2D0-C393-48E7-A58C-A15462776623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32FD1-309C-415E-892C-27050CB059A0}" type="pres">
      <dgm:prSet presAssocID="{B92A9C9A-562A-454C-AFAC-5BD23FFCA452}" presName="sibTrans" presStyleCnt="0"/>
      <dgm:spPr/>
    </dgm:pt>
    <dgm:pt modelId="{2225FA20-044A-4C5C-9BB1-36B3A19B9BA7}" type="pres">
      <dgm:prSet presAssocID="{E2FD6136-09E4-496B-B275-17007069E1B1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1A01-CE03-4303-8632-93359A672288}" type="pres">
      <dgm:prSet presAssocID="{C582FF30-1338-4E6F-B295-E3E6F74E114C}" presName="sibTrans" presStyleCnt="0"/>
      <dgm:spPr/>
    </dgm:pt>
    <dgm:pt modelId="{4F5FDE99-5958-4A4F-BE37-13B77F4FB768}" type="pres">
      <dgm:prSet presAssocID="{79C30292-3F3A-4987-B00B-A529C4E72944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14359-500C-4C56-AD6C-0A95B2C9B26B}" type="pres">
      <dgm:prSet presAssocID="{966ED790-C72C-431E-AC7D-CDC5329DB670}" presName="sibTrans" presStyleCnt="0"/>
      <dgm:spPr/>
    </dgm:pt>
    <dgm:pt modelId="{A9F1FE23-02A8-42FB-9971-33D84B0E1E40}" type="pres">
      <dgm:prSet presAssocID="{653E69E4-78C6-4570-981E-02E7EE035D41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7CA3D5-24D0-4E1F-991A-09168B8056E0}" srcId="{FAB105DD-8AA6-4B3B-BDE4-F841592A39BD}" destId="{60ECD7A9-CBB3-4B92-8047-5452656D8574}" srcOrd="0" destOrd="0" parTransId="{0EBA9519-C00E-4E8A-B191-6BDB64ADBDAB}" sibTransId="{17F8B63B-26B4-46F9-920C-F9C11BEC9CB9}"/>
    <dgm:cxn modelId="{82BFBB68-7F03-41D4-9607-A979B86C4845}" srcId="{FAB105DD-8AA6-4B3B-BDE4-F841592A39BD}" destId="{79C30292-3F3A-4987-B00B-A529C4E72944}" srcOrd="10" destOrd="0" parTransId="{17212032-0D4F-4B9D-B662-30D8BD5664CE}" sibTransId="{966ED790-C72C-431E-AC7D-CDC5329DB670}"/>
    <dgm:cxn modelId="{CDE00757-1C8B-4079-A4E6-1F774A2B2665}" type="presOf" srcId="{FAB105DD-8AA6-4B3B-BDE4-F841592A39BD}" destId="{4637C2F3-6AB5-4F5D-A56C-CE4D6A93FF81}" srcOrd="0" destOrd="0" presId="urn:microsoft.com/office/officeart/2005/8/layout/default#1"/>
    <dgm:cxn modelId="{B8317F11-7746-4FA3-B5A7-3202219C2949}" srcId="{FAB105DD-8AA6-4B3B-BDE4-F841592A39BD}" destId="{03A01C0A-E9E3-44DF-89DE-84213553E47A}" srcOrd="5" destOrd="0" parTransId="{E4E6E9D0-CC66-45E8-84C1-D92DBD2DA4F2}" sibTransId="{5C1615FB-9833-4DD3-B341-3FF2B16727BB}"/>
    <dgm:cxn modelId="{EE620E06-B60E-4AE6-83CB-E80C8213EAA0}" srcId="{FAB105DD-8AA6-4B3B-BDE4-F841592A39BD}" destId="{EE8C0DCE-A65A-4874-8EE0-12F52C5BD814}" srcOrd="4" destOrd="0" parTransId="{50143E78-FBAE-4FC6-9588-E7C3D5169670}" sibTransId="{14C0075B-15D2-4CB7-B2EA-B761453BCF1C}"/>
    <dgm:cxn modelId="{54582011-CE1D-4B31-9910-746BB7A9BC27}" type="presOf" srcId="{79C30292-3F3A-4987-B00B-A529C4E72944}" destId="{4F5FDE99-5958-4A4F-BE37-13B77F4FB768}" srcOrd="0" destOrd="0" presId="urn:microsoft.com/office/officeart/2005/8/layout/default#1"/>
    <dgm:cxn modelId="{A7D0A133-B557-4732-94B4-8D59152D71C6}" srcId="{FAB105DD-8AA6-4B3B-BDE4-F841592A39BD}" destId="{A25C5D8F-BB1D-4E59-B474-39C78798FE6E}" srcOrd="1" destOrd="0" parTransId="{665DBB6B-D4F4-4844-9F9A-925A5C137560}" sibTransId="{11BA0C75-4140-4020-9EF7-61F7A2A1538F}"/>
    <dgm:cxn modelId="{F75FBB99-E7AC-451C-AD1F-875629E8EA4B}" type="presOf" srcId="{03A01C0A-E9E3-44DF-89DE-84213553E47A}" destId="{2717B70A-A1C0-4F01-896E-8BAE40A7ADDC}" srcOrd="0" destOrd="0" presId="urn:microsoft.com/office/officeart/2005/8/layout/default#1"/>
    <dgm:cxn modelId="{8C890721-645B-4B55-9B4C-D070671360BC}" type="presOf" srcId="{E2FD6136-09E4-496B-B275-17007069E1B1}" destId="{2225FA20-044A-4C5C-9BB1-36B3A19B9BA7}" srcOrd="0" destOrd="0" presId="urn:microsoft.com/office/officeart/2005/8/layout/default#1"/>
    <dgm:cxn modelId="{5253BD5A-F347-4F53-AF95-34377E0D5994}" type="presOf" srcId="{EE8C0DCE-A65A-4874-8EE0-12F52C5BD814}" destId="{57A1B6B7-BF0E-473F-8F69-FB8B96F5A828}" srcOrd="0" destOrd="0" presId="urn:microsoft.com/office/officeart/2005/8/layout/default#1"/>
    <dgm:cxn modelId="{3D54DBD1-2056-42C3-AC34-97F10E09049D}" type="presOf" srcId="{444F08A2-89D6-4AEA-8639-101BD03A6314}" destId="{CFC6B6B3-7D1E-44B4-B238-3C5F56474AFF}" srcOrd="0" destOrd="0" presId="urn:microsoft.com/office/officeart/2005/8/layout/default#1"/>
    <dgm:cxn modelId="{8C07C769-97AF-458B-907F-CFEAC1DA9015}" srcId="{FAB105DD-8AA6-4B3B-BDE4-F841592A39BD}" destId="{9D73B2F0-B88A-4E02-9357-891602B2C090}" srcOrd="6" destOrd="0" parTransId="{D7935C60-5402-4575-91E8-034E021BCFED}" sibTransId="{4BA910E2-974E-4752-858A-E2EBCD958219}"/>
    <dgm:cxn modelId="{66CCBA2C-FF63-45CC-B8B5-3E58B014EC6E}" type="presOf" srcId="{60ECD7A9-CBB3-4B92-8047-5452656D8574}" destId="{49951CBC-B2A8-48A1-91EB-3D5B7B1000B5}" srcOrd="0" destOrd="0" presId="urn:microsoft.com/office/officeart/2005/8/layout/default#1"/>
    <dgm:cxn modelId="{DE4B0B20-312D-49F6-91D9-4B482ECD46FB}" srcId="{FAB105DD-8AA6-4B3B-BDE4-F841592A39BD}" destId="{ECD4F2D0-C393-48E7-A58C-A15462776623}" srcOrd="8" destOrd="0" parTransId="{35F25861-8BC6-4C9C-ABC7-1C0BEC931630}" sibTransId="{B92A9C9A-562A-454C-AFAC-5BD23FFCA452}"/>
    <dgm:cxn modelId="{4B7FDBD8-C47E-4BAA-8635-48AF9F1A7674}" srcId="{FAB105DD-8AA6-4B3B-BDE4-F841592A39BD}" destId="{1459FEBF-5195-4D27-804A-4E88C01CE792}" srcOrd="7" destOrd="0" parTransId="{5B023F2B-3916-4A8E-9150-1DC71563BBEA}" sibTransId="{D9FA3BE8-2932-4EF1-8001-8A88E2B963EF}"/>
    <dgm:cxn modelId="{ADAE7CFD-7286-42D4-A5DE-EDFF083E6DB0}" type="presOf" srcId="{9D73B2F0-B88A-4E02-9357-891602B2C090}" destId="{FB1936F6-8D00-4AF8-9D24-49671EC0AD0B}" srcOrd="0" destOrd="0" presId="urn:microsoft.com/office/officeart/2005/8/layout/default#1"/>
    <dgm:cxn modelId="{7EAB427A-9FBB-4921-B9BE-696FC4AA91B5}" type="presOf" srcId="{653E69E4-78C6-4570-981E-02E7EE035D41}" destId="{A9F1FE23-02A8-42FB-9971-33D84B0E1E40}" srcOrd="0" destOrd="0" presId="urn:microsoft.com/office/officeart/2005/8/layout/default#1"/>
    <dgm:cxn modelId="{6406C2F8-130E-4265-897E-C3E9B2B1B572}" type="presOf" srcId="{ECD4F2D0-C393-48E7-A58C-A15462776623}" destId="{E5D2DC0C-5231-43AB-B285-BB2701228CE0}" srcOrd="0" destOrd="0" presId="urn:microsoft.com/office/officeart/2005/8/layout/default#1"/>
    <dgm:cxn modelId="{86A9E36F-C6D3-4779-A702-2A35A39A09A3}" type="presOf" srcId="{A25C5D8F-BB1D-4E59-B474-39C78798FE6E}" destId="{2BDDB970-2C78-4F34-8AC8-8106319C80B0}" srcOrd="0" destOrd="0" presId="urn:microsoft.com/office/officeart/2005/8/layout/default#1"/>
    <dgm:cxn modelId="{04D90895-7A4B-4504-9B35-1CAAF8C8C3D5}" srcId="{FAB105DD-8AA6-4B3B-BDE4-F841592A39BD}" destId="{653E69E4-78C6-4570-981E-02E7EE035D41}" srcOrd="11" destOrd="0" parTransId="{528A99E8-D665-4F17-A30A-93CF7834A62B}" sibTransId="{74744C58-75C8-4822-B015-5EDC85C015BF}"/>
    <dgm:cxn modelId="{2D190111-1DBE-4456-9B43-9094E0A6F797}" type="presOf" srcId="{CBDBCDAB-EBC5-4EC8-A14C-CE1B440FDE23}" destId="{BAA536B1-BB56-4F4E-B203-EAE133325228}" srcOrd="0" destOrd="0" presId="urn:microsoft.com/office/officeart/2005/8/layout/default#1"/>
    <dgm:cxn modelId="{DB97AA85-442E-4E0F-AD14-0EFAC8EA11F3}" srcId="{FAB105DD-8AA6-4B3B-BDE4-F841592A39BD}" destId="{444F08A2-89D6-4AEA-8639-101BD03A6314}" srcOrd="2" destOrd="0" parTransId="{9DDACC1A-CF51-4E25-A8D6-C13A815DBED3}" sibTransId="{512EB4C6-464F-455E-80DF-803566A5BB37}"/>
    <dgm:cxn modelId="{A663F94C-27C4-4AA8-A51A-05F490CC94C4}" type="presOf" srcId="{1459FEBF-5195-4D27-804A-4E88C01CE792}" destId="{32F285C1-4332-4261-B35A-B62CCA7EA54E}" srcOrd="0" destOrd="0" presId="urn:microsoft.com/office/officeart/2005/8/layout/default#1"/>
    <dgm:cxn modelId="{066B9AEA-B7B0-4971-A380-F2B8ECD698E1}" srcId="{FAB105DD-8AA6-4B3B-BDE4-F841592A39BD}" destId="{CBDBCDAB-EBC5-4EC8-A14C-CE1B440FDE23}" srcOrd="3" destOrd="0" parTransId="{BCD265C3-D2E5-461B-9854-1826D97F14A4}" sibTransId="{C9F4344F-0144-4E5D-94FC-99B3D9C70AC3}"/>
    <dgm:cxn modelId="{E2AC347B-0E71-4C3E-BD35-1A62927955B1}" srcId="{FAB105DD-8AA6-4B3B-BDE4-F841592A39BD}" destId="{E2FD6136-09E4-496B-B275-17007069E1B1}" srcOrd="9" destOrd="0" parTransId="{413E999F-DA36-486E-BD29-06761AE76A94}" sibTransId="{C582FF30-1338-4E6F-B295-E3E6F74E114C}"/>
    <dgm:cxn modelId="{F25E20E3-F432-4798-84E2-2AE5F1692C0E}" type="presParOf" srcId="{4637C2F3-6AB5-4F5D-A56C-CE4D6A93FF81}" destId="{49951CBC-B2A8-48A1-91EB-3D5B7B1000B5}" srcOrd="0" destOrd="0" presId="urn:microsoft.com/office/officeart/2005/8/layout/default#1"/>
    <dgm:cxn modelId="{ABC68109-2E03-46A5-9B6E-D6963CB28A95}" type="presParOf" srcId="{4637C2F3-6AB5-4F5D-A56C-CE4D6A93FF81}" destId="{CB7752AD-0D2C-42AD-8313-DB3A3A9A2832}" srcOrd="1" destOrd="0" presId="urn:microsoft.com/office/officeart/2005/8/layout/default#1"/>
    <dgm:cxn modelId="{7181AF40-C313-4A48-9A0A-382372621692}" type="presParOf" srcId="{4637C2F3-6AB5-4F5D-A56C-CE4D6A93FF81}" destId="{2BDDB970-2C78-4F34-8AC8-8106319C80B0}" srcOrd="2" destOrd="0" presId="urn:microsoft.com/office/officeart/2005/8/layout/default#1"/>
    <dgm:cxn modelId="{2F86D21A-C4A4-4CE9-A851-09C03D065B15}" type="presParOf" srcId="{4637C2F3-6AB5-4F5D-A56C-CE4D6A93FF81}" destId="{9E50FF66-6531-4CC8-978F-2AB14F7A5CF8}" srcOrd="3" destOrd="0" presId="urn:microsoft.com/office/officeart/2005/8/layout/default#1"/>
    <dgm:cxn modelId="{044587FB-F90B-4088-A71E-A84D9DAEC9DB}" type="presParOf" srcId="{4637C2F3-6AB5-4F5D-A56C-CE4D6A93FF81}" destId="{CFC6B6B3-7D1E-44B4-B238-3C5F56474AFF}" srcOrd="4" destOrd="0" presId="urn:microsoft.com/office/officeart/2005/8/layout/default#1"/>
    <dgm:cxn modelId="{C31FDFEE-9E55-499D-8882-77D3CD5C2ED0}" type="presParOf" srcId="{4637C2F3-6AB5-4F5D-A56C-CE4D6A93FF81}" destId="{DE790531-D1F5-424B-8CC9-BE67026DB286}" srcOrd="5" destOrd="0" presId="urn:microsoft.com/office/officeart/2005/8/layout/default#1"/>
    <dgm:cxn modelId="{B0C94BE1-2B4D-43BD-9ED3-40DA6304E9B8}" type="presParOf" srcId="{4637C2F3-6AB5-4F5D-A56C-CE4D6A93FF81}" destId="{BAA536B1-BB56-4F4E-B203-EAE133325228}" srcOrd="6" destOrd="0" presId="urn:microsoft.com/office/officeart/2005/8/layout/default#1"/>
    <dgm:cxn modelId="{6B094DC0-5665-4BCC-9091-7FA041FDA2B2}" type="presParOf" srcId="{4637C2F3-6AB5-4F5D-A56C-CE4D6A93FF81}" destId="{6F0BD08D-A452-447D-91EA-D7ACA05B35D0}" srcOrd="7" destOrd="0" presId="urn:microsoft.com/office/officeart/2005/8/layout/default#1"/>
    <dgm:cxn modelId="{9679DFA8-C54C-4B26-8E68-20F6910FAC1F}" type="presParOf" srcId="{4637C2F3-6AB5-4F5D-A56C-CE4D6A93FF81}" destId="{57A1B6B7-BF0E-473F-8F69-FB8B96F5A828}" srcOrd="8" destOrd="0" presId="urn:microsoft.com/office/officeart/2005/8/layout/default#1"/>
    <dgm:cxn modelId="{E6C043E9-F362-4D81-8C20-D7F4377C00DC}" type="presParOf" srcId="{4637C2F3-6AB5-4F5D-A56C-CE4D6A93FF81}" destId="{43CF6C2A-9785-47B8-986A-54A2DC4033B9}" srcOrd="9" destOrd="0" presId="urn:microsoft.com/office/officeart/2005/8/layout/default#1"/>
    <dgm:cxn modelId="{69E49A01-C1C8-4D87-BE4B-BF7B72B98E42}" type="presParOf" srcId="{4637C2F3-6AB5-4F5D-A56C-CE4D6A93FF81}" destId="{2717B70A-A1C0-4F01-896E-8BAE40A7ADDC}" srcOrd="10" destOrd="0" presId="urn:microsoft.com/office/officeart/2005/8/layout/default#1"/>
    <dgm:cxn modelId="{0A540098-B2DD-46A1-9E60-16BF12988DD4}" type="presParOf" srcId="{4637C2F3-6AB5-4F5D-A56C-CE4D6A93FF81}" destId="{5E191350-51E6-433B-936F-6A79588BFCD1}" srcOrd="11" destOrd="0" presId="urn:microsoft.com/office/officeart/2005/8/layout/default#1"/>
    <dgm:cxn modelId="{FCA8A24D-7634-411D-9498-74EEF438010B}" type="presParOf" srcId="{4637C2F3-6AB5-4F5D-A56C-CE4D6A93FF81}" destId="{FB1936F6-8D00-4AF8-9D24-49671EC0AD0B}" srcOrd="12" destOrd="0" presId="urn:microsoft.com/office/officeart/2005/8/layout/default#1"/>
    <dgm:cxn modelId="{0CDE2625-95B8-42BD-BBA0-BD05EC20FCEE}" type="presParOf" srcId="{4637C2F3-6AB5-4F5D-A56C-CE4D6A93FF81}" destId="{B74E6F74-55EA-4D67-B035-4E9E2DC27140}" srcOrd="13" destOrd="0" presId="urn:microsoft.com/office/officeart/2005/8/layout/default#1"/>
    <dgm:cxn modelId="{D76B2F87-12CC-4619-A2A5-B741EFC38E80}" type="presParOf" srcId="{4637C2F3-6AB5-4F5D-A56C-CE4D6A93FF81}" destId="{32F285C1-4332-4261-B35A-B62CCA7EA54E}" srcOrd="14" destOrd="0" presId="urn:microsoft.com/office/officeart/2005/8/layout/default#1"/>
    <dgm:cxn modelId="{BB856A11-EEA4-4249-AF8C-61AA1FE6AC72}" type="presParOf" srcId="{4637C2F3-6AB5-4F5D-A56C-CE4D6A93FF81}" destId="{5A56F622-C200-4EAE-A1AF-BD4CFC579A35}" srcOrd="15" destOrd="0" presId="urn:microsoft.com/office/officeart/2005/8/layout/default#1"/>
    <dgm:cxn modelId="{DD7A8ECD-AAFC-439E-91E9-359DCF414FCC}" type="presParOf" srcId="{4637C2F3-6AB5-4F5D-A56C-CE4D6A93FF81}" destId="{E5D2DC0C-5231-43AB-B285-BB2701228CE0}" srcOrd="16" destOrd="0" presId="urn:microsoft.com/office/officeart/2005/8/layout/default#1"/>
    <dgm:cxn modelId="{907278B7-B8D6-493E-8DF8-F5FB81F05B4A}" type="presParOf" srcId="{4637C2F3-6AB5-4F5D-A56C-CE4D6A93FF81}" destId="{6B632FD1-309C-415E-892C-27050CB059A0}" srcOrd="17" destOrd="0" presId="urn:microsoft.com/office/officeart/2005/8/layout/default#1"/>
    <dgm:cxn modelId="{501E4498-5300-4181-9696-C20CDDD42A3D}" type="presParOf" srcId="{4637C2F3-6AB5-4F5D-A56C-CE4D6A93FF81}" destId="{2225FA20-044A-4C5C-9BB1-36B3A19B9BA7}" srcOrd="18" destOrd="0" presId="urn:microsoft.com/office/officeart/2005/8/layout/default#1"/>
    <dgm:cxn modelId="{01512A93-2AF8-400F-B7CD-116AE88ED725}" type="presParOf" srcId="{4637C2F3-6AB5-4F5D-A56C-CE4D6A93FF81}" destId="{1FCC1A01-CE03-4303-8632-93359A672288}" srcOrd="19" destOrd="0" presId="urn:microsoft.com/office/officeart/2005/8/layout/default#1"/>
    <dgm:cxn modelId="{59E5C457-C514-4983-8162-81691B965333}" type="presParOf" srcId="{4637C2F3-6AB5-4F5D-A56C-CE4D6A93FF81}" destId="{4F5FDE99-5958-4A4F-BE37-13B77F4FB768}" srcOrd="20" destOrd="0" presId="urn:microsoft.com/office/officeart/2005/8/layout/default#1"/>
    <dgm:cxn modelId="{F5613496-E439-4D70-A27B-BF635F32C611}" type="presParOf" srcId="{4637C2F3-6AB5-4F5D-A56C-CE4D6A93FF81}" destId="{52114359-500C-4C56-AD6C-0A95B2C9B26B}" srcOrd="21" destOrd="0" presId="urn:microsoft.com/office/officeart/2005/8/layout/default#1"/>
    <dgm:cxn modelId="{C55672DF-88C3-4743-AF9A-1503DD0E9CBA}" type="presParOf" srcId="{4637C2F3-6AB5-4F5D-A56C-CE4D6A93FF81}" destId="{A9F1FE23-02A8-42FB-9971-33D84B0E1E40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B105DD-8AA6-4B3B-BDE4-F841592A39B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ECD7A9-CBB3-4B92-8047-5452656D8574}">
      <dgm:prSet phldrT="[Text]" custT="1"/>
      <dgm:spPr/>
      <dgm:t>
        <a:bodyPr/>
        <a:lstStyle/>
        <a:p>
          <a:r>
            <a:rPr lang="en-US" sz="1600" dirty="0" smtClean="0"/>
            <a:t>Social Media</a:t>
          </a:r>
          <a:endParaRPr lang="en-US" sz="1600" dirty="0"/>
        </a:p>
      </dgm:t>
    </dgm:pt>
    <dgm:pt modelId="{0EBA9519-C00E-4E8A-B191-6BDB64ADBDAB}" type="parTrans" cxnId="{F07CA3D5-24D0-4E1F-991A-09168B8056E0}">
      <dgm:prSet/>
      <dgm:spPr/>
      <dgm:t>
        <a:bodyPr/>
        <a:lstStyle/>
        <a:p>
          <a:endParaRPr lang="en-US"/>
        </a:p>
      </dgm:t>
    </dgm:pt>
    <dgm:pt modelId="{17F8B63B-26B4-46F9-920C-F9C11BEC9CB9}" type="sibTrans" cxnId="{F07CA3D5-24D0-4E1F-991A-09168B8056E0}">
      <dgm:prSet/>
      <dgm:spPr/>
      <dgm:t>
        <a:bodyPr/>
        <a:lstStyle/>
        <a:p>
          <a:endParaRPr lang="en-US"/>
        </a:p>
      </dgm:t>
    </dgm:pt>
    <dgm:pt modelId="{A25C5D8F-BB1D-4E59-B474-39C78798FE6E}">
      <dgm:prSet phldrT="[Text]"/>
      <dgm:spPr/>
      <dgm:t>
        <a:bodyPr/>
        <a:lstStyle/>
        <a:p>
          <a:r>
            <a:rPr lang="en-US" dirty="0" smtClean="0"/>
            <a:t>Wrap Around Concept</a:t>
          </a:r>
          <a:endParaRPr lang="en-US" dirty="0"/>
        </a:p>
      </dgm:t>
    </dgm:pt>
    <dgm:pt modelId="{665DBB6B-D4F4-4844-9F9A-925A5C137560}" type="parTrans" cxnId="{A7D0A133-B557-4732-94B4-8D59152D71C6}">
      <dgm:prSet/>
      <dgm:spPr/>
      <dgm:t>
        <a:bodyPr/>
        <a:lstStyle/>
        <a:p>
          <a:endParaRPr lang="en-US"/>
        </a:p>
      </dgm:t>
    </dgm:pt>
    <dgm:pt modelId="{11BA0C75-4140-4020-9EF7-61F7A2A1538F}" type="sibTrans" cxnId="{A7D0A133-B557-4732-94B4-8D59152D71C6}">
      <dgm:prSet/>
      <dgm:spPr/>
      <dgm:t>
        <a:bodyPr/>
        <a:lstStyle/>
        <a:p>
          <a:endParaRPr lang="en-US"/>
        </a:p>
      </dgm:t>
    </dgm:pt>
    <dgm:pt modelId="{444F08A2-89D6-4AEA-8639-101BD03A6314}">
      <dgm:prSet phldrT="[Text]"/>
      <dgm:spPr/>
      <dgm:t>
        <a:bodyPr/>
        <a:lstStyle/>
        <a:p>
          <a:r>
            <a:rPr lang="en-US" dirty="0" smtClean="0"/>
            <a:t>Team  Work</a:t>
          </a:r>
          <a:endParaRPr lang="en-US" dirty="0"/>
        </a:p>
      </dgm:t>
    </dgm:pt>
    <dgm:pt modelId="{9DDACC1A-CF51-4E25-A8D6-C13A815DBED3}" type="parTrans" cxnId="{DB97AA85-442E-4E0F-AD14-0EFAC8EA11F3}">
      <dgm:prSet/>
      <dgm:spPr/>
      <dgm:t>
        <a:bodyPr/>
        <a:lstStyle/>
        <a:p>
          <a:endParaRPr lang="en-US"/>
        </a:p>
      </dgm:t>
    </dgm:pt>
    <dgm:pt modelId="{512EB4C6-464F-455E-80DF-803566A5BB37}" type="sibTrans" cxnId="{DB97AA85-442E-4E0F-AD14-0EFAC8EA11F3}">
      <dgm:prSet/>
      <dgm:spPr/>
      <dgm:t>
        <a:bodyPr/>
        <a:lstStyle/>
        <a:p>
          <a:endParaRPr lang="en-US"/>
        </a:p>
      </dgm:t>
    </dgm:pt>
    <dgm:pt modelId="{CBDBCDAB-EBC5-4EC8-A14C-CE1B440FDE23}">
      <dgm:prSet phldrT="[Text]"/>
      <dgm:spPr/>
      <dgm:t>
        <a:bodyPr/>
        <a:lstStyle/>
        <a:p>
          <a:r>
            <a:rPr lang="en-US" dirty="0" smtClean="0"/>
            <a:t>Avoid Burn Out</a:t>
          </a:r>
          <a:endParaRPr lang="en-US" dirty="0"/>
        </a:p>
      </dgm:t>
    </dgm:pt>
    <dgm:pt modelId="{BCD265C3-D2E5-461B-9854-1826D97F14A4}" type="parTrans" cxnId="{066B9AEA-B7B0-4971-A380-F2B8ECD698E1}">
      <dgm:prSet/>
      <dgm:spPr/>
      <dgm:t>
        <a:bodyPr/>
        <a:lstStyle/>
        <a:p>
          <a:endParaRPr lang="en-US"/>
        </a:p>
      </dgm:t>
    </dgm:pt>
    <dgm:pt modelId="{C9F4344F-0144-4E5D-94FC-99B3D9C70AC3}" type="sibTrans" cxnId="{066B9AEA-B7B0-4971-A380-F2B8ECD698E1}">
      <dgm:prSet/>
      <dgm:spPr/>
      <dgm:t>
        <a:bodyPr/>
        <a:lstStyle/>
        <a:p>
          <a:endParaRPr lang="en-US"/>
        </a:p>
      </dgm:t>
    </dgm:pt>
    <dgm:pt modelId="{EE8C0DCE-A65A-4874-8EE0-12F52C5BD814}">
      <dgm:prSet/>
      <dgm:spPr/>
      <dgm:t>
        <a:bodyPr/>
        <a:lstStyle/>
        <a:p>
          <a:r>
            <a:rPr lang="en-US" dirty="0" smtClean="0"/>
            <a:t>Improve Skills</a:t>
          </a:r>
          <a:endParaRPr lang="en-US" dirty="0"/>
        </a:p>
      </dgm:t>
    </dgm:pt>
    <dgm:pt modelId="{50143E78-FBAE-4FC6-9588-E7C3D5169670}" type="parTrans" cxnId="{EE620E06-B60E-4AE6-83CB-E80C8213EAA0}">
      <dgm:prSet/>
      <dgm:spPr/>
      <dgm:t>
        <a:bodyPr/>
        <a:lstStyle/>
        <a:p>
          <a:endParaRPr lang="en-US"/>
        </a:p>
      </dgm:t>
    </dgm:pt>
    <dgm:pt modelId="{14C0075B-15D2-4CB7-B2EA-B761453BCF1C}" type="sibTrans" cxnId="{EE620E06-B60E-4AE6-83CB-E80C8213EAA0}">
      <dgm:prSet/>
      <dgm:spPr/>
      <dgm:t>
        <a:bodyPr/>
        <a:lstStyle/>
        <a:p>
          <a:endParaRPr lang="en-US"/>
        </a:p>
      </dgm:t>
    </dgm:pt>
    <dgm:pt modelId="{03A01C0A-E9E3-44DF-89DE-84213553E47A}">
      <dgm:prSet/>
      <dgm:spPr/>
      <dgm:t>
        <a:bodyPr/>
        <a:lstStyle/>
        <a:p>
          <a:r>
            <a:rPr lang="en-US" dirty="0" smtClean="0"/>
            <a:t>Consultation and Supervision</a:t>
          </a:r>
          <a:endParaRPr lang="en-US" dirty="0"/>
        </a:p>
      </dgm:t>
    </dgm:pt>
    <dgm:pt modelId="{E4E6E9D0-CC66-45E8-84C1-D92DBD2DA4F2}" type="parTrans" cxnId="{B8317F11-7746-4FA3-B5A7-3202219C2949}">
      <dgm:prSet/>
      <dgm:spPr/>
      <dgm:t>
        <a:bodyPr/>
        <a:lstStyle/>
        <a:p>
          <a:endParaRPr lang="en-US"/>
        </a:p>
      </dgm:t>
    </dgm:pt>
    <dgm:pt modelId="{5C1615FB-9833-4DD3-B341-3FF2B16727BB}" type="sibTrans" cxnId="{B8317F11-7746-4FA3-B5A7-3202219C2949}">
      <dgm:prSet/>
      <dgm:spPr/>
      <dgm:t>
        <a:bodyPr/>
        <a:lstStyle/>
        <a:p>
          <a:endParaRPr lang="en-US"/>
        </a:p>
      </dgm:t>
    </dgm:pt>
    <dgm:pt modelId="{9D73B2F0-B88A-4E02-9357-891602B2C090}">
      <dgm:prSet/>
      <dgm:spPr/>
      <dgm:t>
        <a:bodyPr/>
        <a:lstStyle/>
        <a:p>
          <a:r>
            <a:rPr lang="en-US" dirty="0" smtClean="0"/>
            <a:t>Good Old Fashion Therapy</a:t>
          </a:r>
          <a:endParaRPr lang="en-US" dirty="0"/>
        </a:p>
      </dgm:t>
    </dgm:pt>
    <dgm:pt modelId="{D7935C60-5402-4575-91E8-034E021BCFED}" type="parTrans" cxnId="{8C07C769-97AF-458B-907F-CFEAC1DA9015}">
      <dgm:prSet/>
      <dgm:spPr/>
      <dgm:t>
        <a:bodyPr/>
        <a:lstStyle/>
        <a:p>
          <a:endParaRPr lang="en-US"/>
        </a:p>
      </dgm:t>
    </dgm:pt>
    <dgm:pt modelId="{4BA910E2-974E-4752-858A-E2EBCD958219}" type="sibTrans" cxnId="{8C07C769-97AF-458B-907F-CFEAC1DA9015}">
      <dgm:prSet/>
      <dgm:spPr/>
      <dgm:t>
        <a:bodyPr/>
        <a:lstStyle/>
        <a:p>
          <a:endParaRPr lang="en-US"/>
        </a:p>
      </dgm:t>
    </dgm:pt>
    <dgm:pt modelId="{1459FEBF-5195-4D27-804A-4E88C01CE792}">
      <dgm:prSet/>
      <dgm:spPr/>
      <dgm:t>
        <a:bodyPr/>
        <a:lstStyle/>
        <a:p>
          <a:r>
            <a:rPr lang="en-US" dirty="0" smtClean="0"/>
            <a:t>CBT</a:t>
          </a:r>
          <a:endParaRPr lang="en-US" dirty="0"/>
        </a:p>
      </dgm:t>
    </dgm:pt>
    <dgm:pt modelId="{5B023F2B-3916-4A8E-9150-1DC71563BBEA}" type="parTrans" cxnId="{4B7FDBD8-C47E-4BAA-8635-48AF9F1A7674}">
      <dgm:prSet/>
      <dgm:spPr/>
      <dgm:t>
        <a:bodyPr/>
        <a:lstStyle/>
        <a:p>
          <a:endParaRPr lang="en-US"/>
        </a:p>
      </dgm:t>
    </dgm:pt>
    <dgm:pt modelId="{D9FA3BE8-2932-4EF1-8001-8A88E2B963EF}" type="sibTrans" cxnId="{4B7FDBD8-C47E-4BAA-8635-48AF9F1A7674}">
      <dgm:prSet/>
      <dgm:spPr/>
      <dgm:t>
        <a:bodyPr/>
        <a:lstStyle/>
        <a:p>
          <a:endParaRPr lang="en-US"/>
        </a:p>
      </dgm:t>
    </dgm:pt>
    <dgm:pt modelId="{ECD4F2D0-C393-48E7-A58C-A15462776623}">
      <dgm:prSet/>
      <dgm:spPr/>
      <dgm:t>
        <a:bodyPr/>
        <a:lstStyle/>
        <a:p>
          <a:r>
            <a:rPr lang="en-US" dirty="0" smtClean="0"/>
            <a:t>DBT </a:t>
          </a:r>
          <a:endParaRPr lang="en-US" dirty="0"/>
        </a:p>
      </dgm:t>
    </dgm:pt>
    <dgm:pt modelId="{35F25861-8BC6-4C9C-ABC7-1C0BEC931630}" type="parTrans" cxnId="{DE4B0B20-312D-49F6-91D9-4B482ECD46FB}">
      <dgm:prSet/>
      <dgm:spPr/>
      <dgm:t>
        <a:bodyPr/>
        <a:lstStyle/>
        <a:p>
          <a:endParaRPr lang="en-US"/>
        </a:p>
      </dgm:t>
    </dgm:pt>
    <dgm:pt modelId="{B92A9C9A-562A-454C-AFAC-5BD23FFCA452}" type="sibTrans" cxnId="{DE4B0B20-312D-49F6-91D9-4B482ECD46FB}">
      <dgm:prSet/>
      <dgm:spPr/>
      <dgm:t>
        <a:bodyPr/>
        <a:lstStyle/>
        <a:p>
          <a:endParaRPr lang="en-US"/>
        </a:p>
      </dgm:t>
    </dgm:pt>
    <dgm:pt modelId="{79C30292-3F3A-4987-B00B-A529C4E72944}">
      <dgm:prSet/>
      <dgm:spPr/>
      <dgm:t>
        <a:bodyPr/>
        <a:lstStyle/>
        <a:p>
          <a:r>
            <a:rPr lang="en-US" dirty="0" smtClean="0"/>
            <a:t>Psychodynamic </a:t>
          </a:r>
          <a:endParaRPr lang="en-US" dirty="0"/>
        </a:p>
      </dgm:t>
    </dgm:pt>
    <dgm:pt modelId="{17212032-0D4F-4B9D-B662-30D8BD5664CE}" type="parTrans" cxnId="{82BFBB68-7F03-41D4-9607-A979B86C4845}">
      <dgm:prSet/>
      <dgm:spPr/>
      <dgm:t>
        <a:bodyPr/>
        <a:lstStyle/>
        <a:p>
          <a:endParaRPr lang="en-US"/>
        </a:p>
      </dgm:t>
    </dgm:pt>
    <dgm:pt modelId="{966ED790-C72C-431E-AC7D-CDC5329DB670}" type="sibTrans" cxnId="{82BFBB68-7F03-41D4-9607-A979B86C4845}">
      <dgm:prSet/>
      <dgm:spPr/>
      <dgm:t>
        <a:bodyPr/>
        <a:lstStyle/>
        <a:p>
          <a:endParaRPr lang="en-US"/>
        </a:p>
      </dgm:t>
    </dgm:pt>
    <dgm:pt modelId="{E2FD6136-09E4-496B-B275-17007069E1B1}">
      <dgm:prSet/>
      <dgm:spPr/>
      <dgm:t>
        <a:bodyPr/>
        <a:lstStyle/>
        <a:p>
          <a:r>
            <a:rPr lang="en-US" dirty="0" smtClean="0"/>
            <a:t>Solution Focused</a:t>
          </a:r>
          <a:endParaRPr lang="en-US" dirty="0"/>
        </a:p>
      </dgm:t>
    </dgm:pt>
    <dgm:pt modelId="{413E999F-DA36-486E-BD29-06761AE76A94}" type="parTrans" cxnId="{E2AC347B-0E71-4C3E-BD35-1A62927955B1}">
      <dgm:prSet/>
      <dgm:spPr/>
      <dgm:t>
        <a:bodyPr/>
        <a:lstStyle/>
        <a:p>
          <a:endParaRPr lang="en-US"/>
        </a:p>
      </dgm:t>
    </dgm:pt>
    <dgm:pt modelId="{C582FF30-1338-4E6F-B295-E3E6F74E114C}" type="sibTrans" cxnId="{E2AC347B-0E71-4C3E-BD35-1A62927955B1}">
      <dgm:prSet/>
      <dgm:spPr/>
      <dgm:t>
        <a:bodyPr/>
        <a:lstStyle/>
        <a:p>
          <a:endParaRPr lang="en-US"/>
        </a:p>
      </dgm:t>
    </dgm:pt>
    <dgm:pt modelId="{BA3EC404-CD29-4BAF-8387-8F9EC4B3B853}">
      <dgm:prSet/>
      <dgm:spPr/>
      <dgm:t>
        <a:bodyPr/>
        <a:lstStyle/>
        <a:p>
          <a:r>
            <a:rPr lang="en-US" dirty="0" smtClean="0"/>
            <a:t>Art, Dance, Theatre, Poetry</a:t>
          </a:r>
          <a:endParaRPr lang="en-US" dirty="0"/>
        </a:p>
      </dgm:t>
    </dgm:pt>
    <dgm:pt modelId="{181C24B6-B2A0-452B-8447-B522674334EE}" type="parTrans" cxnId="{160DE2BF-0D6A-4247-903D-5E703A3733C3}">
      <dgm:prSet/>
      <dgm:spPr/>
      <dgm:t>
        <a:bodyPr/>
        <a:lstStyle/>
        <a:p>
          <a:endParaRPr lang="en-US"/>
        </a:p>
      </dgm:t>
    </dgm:pt>
    <dgm:pt modelId="{DCEA2EA9-26BF-4466-A103-403F174C2A0E}" type="sibTrans" cxnId="{160DE2BF-0D6A-4247-903D-5E703A3733C3}">
      <dgm:prSet/>
      <dgm:spPr/>
      <dgm:t>
        <a:bodyPr/>
        <a:lstStyle/>
        <a:p>
          <a:endParaRPr lang="en-US"/>
        </a:p>
      </dgm:t>
    </dgm:pt>
    <dgm:pt modelId="{AED229C8-C75E-4EB2-92F1-8A821862058F}">
      <dgm:prSet/>
      <dgm:spPr/>
      <dgm:t>
        <a:bodyPr/>
        <a:lstStyle/>
        <a:p>
          <a:r>
            <a:rPr lang="en-US" dirty="0" smtClean="0"/>
            <a:t>Mediation, Mindfulness</a:t>
          </a:r>
          <a:endParaRPr lang="en-US" dirty="0"/>
        </a:p>
      </dgm:t>
    </dgm:pt>
    <dgm:pt modelId="{0B41446D-F779-42F5-BB4B-D69625B6142D}" type="parTrans" cxnId="{5077C287-AFAD-4E7E-B783-2E965B8A0A8A}">
      <dgm:prSet/>
      <dgm:spPr/>
      <dgm:t>
        <a:bodyPr/>
        <a:lstStyle/>
        <a:p>
          <a:endParaRPr lang="en-US"/>
        </a:p>
      </dgm:t>
    </dgm:pt>
    <dgm:pt modelId="{8C0400B0-BC51-4BD3-843A-382295355AA6}" type="sibTrans" cxnId="{5077C287-AFAD-4E7E-B783-2E965B8A0A8A}">
      <dgm:prSet/>
      <dgm:spPr/>
      <dgm:t>
        <a:bodyPr/>
        <a:lstStyle/>
        <a:p>
          <a:endParaRPr lang="en-US"/>
        </a:p>
      </dgm:t>
    </dgm:pt>
    <dgm:pt modelId="{BF9D876F-CE7E-4776-9716-E88FE1A9E84E}">
      <dgm:prSet/>
      <dgm:spPr/>
      <dgm:t>
        <a:bodyPr/>
        <a:lstStyle/>
        <a:p>
          <a:r>
            <a:rPr lang="en-US" dirty="0" smtClean="0"/>
            <a:t>Yoga</a:t>
          </a:r>
          <a:endParaRPr lang="en-US" dirty="0"/>
        </a:p>
      </dgm:t>
    </dgm:pt>
    <dgm:pt modelId="{267C8799-EEE2-4FB6-8577-3FA5EFF42524}" type="parTrans" cxnId="{12932828-27EB-4871-BFB4-2180F8B394E8}">
      <dgm:prSet/>
      <dgm:spPr/>
      <dgm:t>
        <a:bodyPr/>
        <a:lstStyle/>
        <a:p>
          <a:endParaRPr lang="en-US"/>
        </a:p>
      </dgm:t>
    </dgm:pt>
    <dgm:pt modelId="{5CE2D77B-01D3-48D3-976E-DABA8E56E510}" type="sibTrans" cxnId="{12932828-27EB-4871-BFB4-2180F8B394E8}">
      <dgm:prSet/>
      <dgm:spPr/>
      <dgm:t>
        <a:bodyPr/>
        <a:lstStyle/>
        <a:p>
          <a:endParaRPr lang="en-US"/>
        </a:p>
      </dgm:t>
    </dgm:pt>
    <dgm:pt modelId="{4637C2F3-6AB5-4F5D-A56C-CE4D6A93FF81}" type="pres">
      <dgm:prSet presAssocID="{FAB105DD-8AA6-4B3B-BDE4-F841592A39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951CBC-B2A8-48A1-91EB-3D5B7B1000B5}" type="pres">
      <dgm:prSet presAssocID="{60ECD7A9-CBB3-4B92-8047-5452656D8574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752AD-0D2C-42AD-8313-DB3A3A9A2832}" type="pres">
      <dgm:prSet presAssocID="{17F8B63B-26B4-46F9-920C-F9C11BEC9CB9}" presName="sibTrans" presStyleCnt="0"/>
      <dgm:spPr/>
    </dgm:pt>
    <dgm:pt modelId="{2BDDB970-2C78-4F34-8AC8-8106319C80B0}" type="pres">
      <dgm:prSet presAssocID="{A25C5D8F-BB1D-4E59-B474-39C78798FE6E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0FF66-6531-4CC8-978F-2AB14F7A5CF8}" type="pres">
      <dgm:prSet presAssocID="{11BA0C75-4140-4020-9EF7-61F7A2A1538F}" presName="sibTrans" presStyleCnt="0"/>
      <dgm:spPr/>
    </dgm:pt>
    <dgm:pt modelId="{CFC6B6B3-7D1E-44B4-B238-3C5F56474AFF}" type="pres">
      <dgm:prSet presAssocID="{444F08A2-89D6-4AEA-8639-101BD03A6314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90531-D1F5-424B-8CC9-BE67026DB286}" type="pres">
      <dgm:prSet presAssocID="{512EB4C6-464F-455E-80DF-803566A5BB37}" presName="sibTrans" presStyleCnt="0"/>
      <dgm:spPr/>
    </dgm:pt>
    <dgm:pt modelId="{BAA536B1-BB56-4F4E-B203-EAE133325228}" type="pres">
      <dgm:prSet presAssocID="{CBDBCDAB-EBC5-4EC8-A14C-CE1B440FDE23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BD08D-A452-447D-91EA-D7ACA05B35D0}" type="pres">
      <dgm:prSet presAssocID="{C9F4344F-0144-4E5D-94FC-99B3D9C70AC3}" presName="sibTrans" presStyleCnt="0"/>
      <dgm:spPr/>
    </dgm:pt>
    <dgm:pt modelId="{57A1B6B7-BF0E-473F-8F69-FB8B96F5A828}" type="pres">
      <dgm:prSet presAssocID="{EE8C0DCE-A65A-4874-8EE0-12F52C5BD814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CF6C2A-9785-47B8-986A-54A2DC4033B9}" type="pres">
      <dgm:prSet presAssocID="{14C0075B-15D2-4CB7-B2EA-B761453BCF1C}" presName="sibTrans" presStyleCnt="0"/>
      <dgm:spPr/>
    </dgm:pt>
    <dgm:pt modelId="{2717B70A-A1C0-4F01-896E-8BAE40A7ADDC}" type="pres">
      <dgm:prSet presAssocID="{03A01C0A-E9E3-44DF-89DE-84213553E47A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91350-51E6-433B-936F-6A79588BFCD1}" type="pres">
      <dgm:prSet presAssocID="{5C1615FB-9833-4DD3-B341-3FF2B16727BB}" presName="sibTrans" presStyleCnt="0"/>
      <dgm:spPr/>
    </dgm:pt>
    <dgm:pt modelId="{FB1936F6-8D00-4AF8-9D24-49671EC0AD0B}" type="pres">
      <dgm:prSet presAssocID="{9D73B2F0-B88A-4E02-9357-891602B2C090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E6F74-55EA-4D67-B035-4E9E2DC27140}" type="pres">
      <dgm:prSet presAssocID="{4BA910E2-974E-4752-858A-E2EBCD958219}" presName="sibTrans" presStyleCnt="0"/>
      <dgm:spPr/>
    </dgm:pt>
    <dgm:pt modelId="{32F285C1-4332-4261-B35A-B62CCA7EA54E}" type="pres">
      <dgm:prSet presAssocID="{1459FEBF-5195-4D27-804A-4E88C01CE792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6F622-C200-4EAE-A1AF-BD4CFC579A35}" type="pres">
      <dgm:prSet presAssocID="{D9FA3BE8-2932-4EF1-8001-8A88E2B963EF}" presName="sibTrans" presStyleCnt="0"/>
      <dgm:spPr/>
    </dgm:pt>
    <dgm:pt modelId="{E5D2DC0C-5231-43AB-B285-BB2701228CE0}" type="pres">
      <dgm:prSet presAssocID="{ECD4F2D0-C393-48E7-A58C-A15462776623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32FD1-309C-415E-892C-27050CB059A0}" type="pres">
      <dgm:prSet presAssocID="{B92A9C9A-562A-454C-AFAC-5BD23FFCA452}" presName="sibTrans" presStyleCnt="0"/>
      <dgm:spPr/>
    </dgm:pt>
    <dgm:pt modelId="{2225FA20-044A-4C5C-9BB1-36B3A19B9BA7}" type="pres">
      <dgm:prSet presAssocID="{E2FD6136-09E4-496B-B275-17007069E1B1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1A01-CE03-4303-8632-93359A672288}" type="pres">
      <dgm:prSet presAssocID="{C582FF30-1338-4E6F-B295-E3E6F74E114C}" presName="sibTrans" presStyleCnt="0"/>
      <dgm:spPr/>
    </dgm:pt>
    <dgm:pt modelId="{4F5FDE99-5958-4A4F-BE37-13B77F4FB768}" type="pres">
      <dgm:prSet presAssocID="{79C30292-3F3A-4987-B00B-A529C4E72944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14359-500C-4C56-AD6C-0A95B2C9B26B}" type="pres">
      <dgm:prSet presAssocID="{966ED790-C72C-431E-AC7D-CDC5329DB670}" presName="sibTrans" presStyleCnt="0"/>
      <dgm:spPr/>
    </dgm:pt>
    <dgm:pt modelId="{1BA73BFD-0FB3-4BA3-BD7C-6D59C38C2264}" type="pres">
      <dgm:prSet presAssocID="{BA3EC404-CD29-4BAF-8387-8F9EC4B3B853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6FA28-E56F-4429-9E58-1E9DB4FE1C4A}" type="pres">
      <dgm:prSet presAssocID="{DCEA2EA9-26BF-4466-A103-403F174C2A0E}" presName="sibTrans" presStyleCnt="0"/>
      <dgm:spPr/>
    </dgm:pt>
    <dgm:pt modelId="{F14FC252-A713-4D96-8DE3-FD09445C6B95}" type="pres">
      <dgm:prSet presAssocID="{AED229C8-C75E-4EB2-92F1-8A821862058F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9E036-330F-4F22-9BA9-2C46DC7AF8CB}" type="pres">
      <dgm:prSet presAssocID="{8C0400B0-BC51-4BD3-843A-382295355AA6}" presName="sibTrans" presStyleCnt="0"/>
      <dgm:spPr/>
    </dgm:pt>
    <dgm:pt modelId="{1C20373A-AC7C-41B7-9CB6-5ED93D073281}" type="pres">
      <dgm:prSet presAssocID="{BF9D876F-CE7E-4776-9716-E88FE1A9E84E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7CA3D5-24D0-4E1F-991A-09168B8056E0}" srcId="{FAB105DD-8AA6-4B3B-BDE4-F841592A39BD}" destId="{60ECD7A9-CBB3-4B92-8047-5452656D8574}" srcOrd="0" destOrd="0" parTransId="{0EBA9519-C00E-4E8A-B191-6BDB64ADBDAB}" sibTransId="{17F8B63B-26B4-46F9-920C-F9C11BEC9CB9}"/>
    <dgm:cxn modelId="{82BFBB68-7F03-41D4-9607-A979B86C4845}" srcId="{FAB105DD-8AA6-4B3B-BDE4-F841592A39BD}" destId="{79C30292-3F3A-4987-B00B-A529C4E72944}" srcOrd="10" destOrd="0" parTransId="{17212032-0D4F-4B9D-B662-30D8BD5664CE}" sibTransId="{966ED790-C72C-431E-AC7D-CDC5329DB670}"/>
    <dgm:cxn modelId="{B8317F11-7746-4FA3-B5A7-3202219C2949}" srcId="{FAB105DD-8AA6-4B3B-BDE4-F841592A39BD}" destId="{03A01C0A-E9E3-44DF-89DE-84213553E47A}" srcOrd="5" destOrd="0" parTransId="{E4E6E9D0-CC66-45E8-84C1-D92DBD2DA4F2}" sibTransId="{5C1615FB-9833-4DD3-B341-3FF2B16727BB}"/>
    <dgm:cxn modelId="{EE620E06-B60E-4AE6-83CB-E80C8213EAA0}" srcId="{FAB105DD-8AA6-4B3B-BDE4-F841592A39BD}" destId="{EE8C0DCE-A65A-4874-8EE0-12F52C5BD814}" srcOrd="4" destOrd="0" parTransId="{50143E78-FBAE-4FC6-9588-E7C3D5169670}" sibTransId="{14C0075B-15D2-4CB7-B2EA-B761453BCF1C}"/>
    <dgm:cxn modelId="{938EAA75-1442-43A1-8776-1EA6A542D35B}" type="presOf" srcId="{ECD4F2D0-C393-48E7-A58C-A15462776623}" destId="{E5D2DC0C-5231-43AB-B285-BB2701228CE0}" srcOrd="0" destOrd="0" presId="urn:microsoft.com/office/officeart/2005/8/layout/default#1"/>
    <dgm:cxn modelId="{DD01A95E-496C-4FEA-833E-7A4D98D45972}" type="presOf" srcId="{60ECD7A9-CBB3-4B92-8047-5452656D8574}" destId="{49951CBC-B2A8-48A1-91EB-3D5B7B1000B5}" srcOrd="0" destOrd="0" presId="urn:microsoft.com/office/officeart/2005/8/layout/default#1"/>
    <dgm:cxn modelId="{A7D0A133-B557-4732-94B4-8D59152D71C6}" srcId="{FAB105DD-8AA6-4B3B-BDE4-F841592A39BD}" destId="{A25C5D8F-BB1D-4E59-B474-39C78798FE6E}" srcOrd="1" destOrd="0" parTransId="{665DBB6B-D4F4-4844-9F9A-925A5C137560}" sibTransId="{11BA0C75-4140-4020-9EF7-61F7A2A1538F}"/>
    <dgm:cxn modelId="{160DE2BF-0D6A-4247-903D-5E703A3733C3}" srcId="{FAB105DD-8AA6-4B3B-BDE4-F841592A39BD}" destId="{BA3EC404-CD29-4BAF-8387-8F9EC4B3B853}" srcOrd="11" destOrd="0" parTransId="{181C24B6-B2A0-452B-8447-B522674334EE}" sibTransId="{DCEA2EA9-26BF-4466-A103-403F174C2A0E}"/>
    <dgm:cxn modelId="{6E59B3F0-46D3-4DD0-BA43-EDC7B40B0882}" type="presOf" srcId="{E2FD6136-09E4-496B-B275-17007069E1B1}" destId="{2225FA20-044A-4C5C-9BB1-36B3A19B9BA7}" srcOrd="0" destOrd="0" presId="urn:microsoft.com/office/officeart/2005/8/layout/default#1"/>
    <dgm:cxn modelId="{83311BF8-A951-4958-BE78-362F90AC8C2B}" type="presOf" srcId="{A25C5D8F-BB1D-4E59-B474-39C78798FE6E}" destId="{2BDDB970-2C78-4F34-8AC8-8106319C80B0}" srcOrd="0" destOrd="0" presId="urn:microsoft.com/office/officeart/2005/8/layout/default#1"/>
    <dgm:cxn modelId="{8C07C769-97AF-458B-907F-CFEAC1DA9015}" srcId="{FAB105DD-8AA6-4B3B-BDE4-F841592A39BD}" destId="{9D73B2F0-B88A-4E02-9357-891602B2C090}" srcOrd="6" destOrd="0" parTransId="{D7935C60-5402-4575-91E8-034E021BCFED}" sibTransId="{4BA910E2-974E-4752-858A-E2EBCD958219}"/>
    <dgm:cxn modelId="{5B48F3A3-371B-4B12-B8A6-D8673F9DDEF7}" type="presOf" srcId="{BF9D876F-CE7E-4776-9716-E88FE1A9E84E}" destId="{1C20373A-AC7C-41B7-9CB6-5ED93D073281}" srcOrd="0" destOrd="0" presId="urn:microsoft.com/office/officeart/2005/8/layout/default#1"/>
    <dgm:cxn modelId="{DE4B0B20-312D-49F6-91D9-4B482ECD46FB}" srcId="{FAB105DD-8AA6-4B3B-BDE4-F841592A39BD}" destId="{ECD4F2D0-C393-48E7-A58C-A15462776623}" srcOrd="8" destOrd="0" parTransId="{35F25861-8BC6-4C9C-ABC7-1C0BEC931630}" sibTransId="{B92A9C9A-562A-454C-AFAC-5BD23FFCA452}"/>
    <dgm:cxn modelId="{4B7FDBD8-C47E-4BAA-8635-48AF9F1A7674}" srcId="{FAB105DD-8AA6-4B3B-BDE4-F841592A39BD}" destId="{1459FEBF-5195-4D27-804A-4E88C01CE792}" srcOrd="7" destOrd="0" parTransId="{5B023F2B-3916-4A8E-9150-1DC71563BBEA}" sibTransId="{D9FA3BE8-2932-4EF1-8001-8A88E2B963EF}"/>
    <dgm:cxn modelId="{2EA90BD5-880E-4243-89C9-64F378D1733D}" type="presOf" srcId="{03A01C0A-E9E3-44DF-89DE-84213553E47A}" destId="{2717B70A-A1C0-4F01-896E-8BAE40A7ADDC}" srcOrd="0" destOrd="0" presId="urn:microsoft.com/office/officeart/2005/8/layout/default#1"/>
    <dgm:cxn modelId="{B87A2802-B1F7-47F4-8286-41F076EDE9AB}" type="presOf" srcId="{EE8C0DCE-A65A-4874-8EE0-12F52C5BD814}" destId="{57A1B6B7-BF0E-473F-8F69-FB8B96F5A828}" srcOrd="0" destOrd="0" presId="urn:microsoft.com/office/officeart/2005/8/layout/default#1"/>
    <dgm:cxn modelId="{95ADFEBA-D4B3-4F64-AD9E-AA9B1318619F}" type="presOf" srcId="{444F08A2-89D6-4AEA-8639-101BD03A6314}" destId="{CFC6B6B3-7D1E-44B4-B238-3C5F56474AFF}" srcOrd="0" destOrd="0" presId="urn:microsoft.com/office/officeart/2005/8/layout/default#1"/>
    <dgm:cxn modelId="{298DA947-A228-46CD-8A79-1A135194205A}" type="presOf" srcId="{1459FEBF-5195-4D27-804A-4E88C01CE792}" destId="{32F285C1-4332-4261-B35A-B62CCA7EA54E}" srcOrd="0" destOrd="0" presId="urn:microsoft.com/office/officeart/2005/8/layout/default#1"/>
    <dgm:cxn modelId="{E4624708-6D1D-4F05-92D6-4F5D2D1A5875}" type="presOf" srcId="{CBDBCDAB-EBC5-4EC8-A14C-CE1B440FDE23}" destId="{BAA536B1-BB56-4F4E-B203-EAE133325228}" srcOrd="0" destOrd="0" presId="urn:microsoft.com/office/officeart/2005/8/layout/default#1"/>
    <dgm:cxn modelId="{12932828-27EB-4871-BFB4-2180F8B394E8}" srcId="{FAB105DD-8AA6-4B3B-BDE4-F841592A39BD}" destId="{BF9D876F-CE7E-4776-9716-E88FE1A9E84E}" srcOrd="13" destOrd="0" parTransId="{267C8799-EEE2-4FB6-8577-3FA5EFF42524}" sibTransId="{5CE2D77B-01D3-48D3-976E-DABA8E56E510}"/>
    <dgm:cxn modelId="{280C7A7D-B9D2-4B59-80FA-A97C1B734027}" type="presOf" srcId="{9D73B2F0-B88A-4E02-9357-891602B2C090}" destId="{FB1936F6-8D00-4AF8-9D24-49671EC0AD0B}" srcOrd="0" destOrd="0" presId="urn:microsoft.com/office/officeart/2005/8/layout/default#1"/>
    <dgm:cxn modelId="{9264C64D-80AC-4109-9192-40BFBE3AD0DB}" type="presOf" srcId="{79C30292-3F3A-4987-B00B-A529C4E72944}" destId="{4F5FDE99-5958-4A4F-BE37-13B77F4FB768}" srcOrd="0" destOrd="0" presId="urn:microsoft.com/office/officeart/2005/8/layout/default#1"/>
    <dgm:cxn modelId="{DB97AA85-442E-4E0F-AD14-0EFAC8EA11F3}" srcId="{FAB105DD-8AA6-4B3B-BDE4-F841592A39BD}" destId="{444F08A2-89D6-4AEA-8639-101BD03A6314}" srcOrd="2" destOrd="0" parTransId="{9DDACC1A-CF51-4E25-A8D6-C13A815DBED3}" sibTransId="{512EB4C6-464F-455E-80DF-803566A5BB37}"/>
    <dgm:cxn modelId="{05CD1003-12AD-4C50-8B6C-F283263BF908}" type="presOf" srcId="{BA3EC404-CD29-4BAF-8387-8F9EC4B3B853}" destId="{1BA73BFD-0FB3-4BA3-BD7C-6D59C38C2264}" srcOrd="0" destOrd="0" presId="urn:microsoft.com/office/officeart/2005/8/layout/default#1"/>
    <dgm:cxn modelId="{C46DB05C-A0C5-43CD-B372-CD1D9FF8122C}" type="presOf" srcId="{AED229C8-C75E-4EB2-92F1-8A821862058F}" destId="{F14FC252-A713-4D96-8DE3-FD09445C6B95}" srcOrd="0" destOrd="0" presId="urn:microsoft.com/office/officeart/2005/8/layout/default#1"/>
    <dgm:cxn modelId="{A8B75A8A-A261-4CB3-82A8-607CB244C55F}" type="presOf" srcId="{FAB105DD-8AA6-4B3B-BDE4-F841592A39BD}" destId="{4637C2F3-6AB5-4F5D-A56C-CE4D6A93FF81}" srcOrd="0" destOrd="0" presId="urn:microsoft.com/office/officeart/2005/8/layout/default#1"/>
    <dgm:cxn modelId="{066B9AEA-B7B0-4971-A380-F2B8ECD698E1}" srcId="{FAB105DD-8AA6-4B3B-BDE4-F841592A39BD}" destId="{CBDBCDAB-EBC5-4EC8-A14C-CE1B440FDE23}" srcOrd="3" destOrd="0" parTransId="{BCD265C3-D2E5-461B-9854-1826D97F14A4}" sibTransId="{C9F4344F-0144-4E5D-94FC-99B3D9C70AC3}"/>
    <dgm:cxn modelId="{5077C287-AFAD-4E7E-B783-2E965B8A0A8A}" srcId="{FAB105DD-8AA6-4B3B-BDE4-F841592A39BD}" destId="{AED229C8-C75E-4EB2-92F1-8A821862058F}" srcOrd="12" destOrd="0" parTransId="{0B41446D-F779-42F5-BB4B-D69625B6142D}" sibTransId="{8C0400B0-BC51-4BD3-843A-382295355AA6}"/>
    <dgm:cxn modelId="{E2AC347B-0E71-4C3E-BD35-1A62927955B1}" srcId="{FAB105DD-8AA6-4B3B-BDE4-F841592A39BD}" destId="{E2FD6136-09E4-496B-B275-17007069E1B1}" srcOrd="9" destOrd="0" parTransId="{413E999F-DA36-486E-BD29-06761AE76A94}" sibTransId="{C582FF30-1338-4E6F-B295-E3E6F74E114C}"/>
    <dgm:cxn modelId="{E93D957F-68BB-46CA-9676-2C49F2927342}" type="presParOf" srcId="{4637C2F3-6AB5-4F5D-A56C-CE4D6A93FF81}" destId="{49951CBC-B2A8-48A1-91EB-3D5B7B1000B5}" srcOrd="0" destOrd="0" presId="urn:microsoft.com/office/officeart/2005/8/layout/default#1"/>
    <dgm:cxn modelId="{3580CC40-A758-4C38-938D-E653ABF56A9F}" type="presParOf" srcId="{4637C2F3-6AB5-4F5D-A56C-CE4D6A93FF81}" destId="{CB7752AD-0D2C-42AD-8313-DB3A3A9A2832}" srcOrd="1" destOrd="0" presId="urn:microsoft.com/office/officeart/2005/8/layout/default#1"/>
    <dgm:cxn modelId="{70112032-801D-4E9A-B108-E9901E9BB1A5}" type="presParOf" srcId="{4637C2F3-6AB5-4F5D-A56C-CE4D6A93FF81}" destId="{2BDDB970-2C78-4F34-8AC8-8106319C80B0}" srcOrd="2" destOrd="0" presId="urn:microsoft.com/office/officeart/2005/8/layout/default#1"/>
    <dgm:cxn modelId="{41915EB8-F071-44CE-BA4A-0A1C98FACCC6}" type="presParOf" srcId="{4637C2F3-6AB5-4F5D-A56C-CE4D6A93FF81}" destId="{9E50FF66-6531-4CC8-978F-2AB14F7A5CF8}" srcOrd="3" destOrd="0" presId="urn:microsoft.com/office/officeart/2005/8/layout/default#1"/>
    <dgm:cxn modelId="{2623ED16-4988-47AA-91CB-1EA5578B5AAD}" type="presParOf" srcId="{4637C2F3-6AB5-4F5D-A56C-CE4D6A93FF81}" destId="{CFC6B6B3-7D1E-44B4-B238-3C5F56474AFF}" srcOrd="4" destOrd="0" presId="urn:microsoft.com/office/officeart/2005/8/layout/default#1"/>
    <dgm:cxn modelId="{FB722B93-B248-4638-89DE-7ED838A9A621}" type="presParOf" srcId="{4637C2F3-6AB5-4F5D-A56C-CE4D6A93FF81}" destId="{DE790531-D1F5-424B-8CC9-BE67026DB286}" srcOrd="5" destOrd="0" presId="urn:microsoft.com/office/officeart/2005/8/layout/default#1"/>
    <dgm:cxn modelId="{A84EB538-3521-4D92-B7EF-A7E13EB784CD}" type="presParOf" srcId="{4637C2F3-6AB5-4F5D-A56C-CE4D6A93FF81}" destId="{BAA536B1-BB56-4F4E-B203-EAE133325228}" srcOrd="6" destOrd="0" presId="urn:microsoft.com/office/officeart/2005/8/layout/default#1"/>
    <dgm:cxn modelId="{D869BF49-7223-435F-B283-E55F35A17880}" type="presParOf" srcId="{4637C2F3-6AB5-4F5D-A56C-CE4D6A93FF81}" destId="{6F0BD08D-A452-447D-91EA-D7ACA05B35D0}" srcOrd="7" destOrd="0" presId="urn:microsoft.com/office/officeart/2005/8/layout/default#1"/>
    <dgm:cxn modelId="{0F8AD160-71D0-42DB-99AA-AA8DF8AF187B}" type="presParOf" srcId="{4637C2F3-6AB5-4F5D-A56C-CE4D6A93FF81}" destId="{57A1B6B7-BF0E-473F-8F69-FB8B96F5A828}" srcOrd="8" destOrd="0" presId="urn:microsoft.com/office/officeart/2005/8/layout/default#1"/>
    <dgm:cxn modelId="{1BD3B5EB-98D8-46FF-969B-85794F2C8825}" type="presParOf" srcId="{4637C2F3-6AB5-4F5D-A56C-CE4D6A93FF81}" destId="{43CF6C2A-9785-47B8-986A-54A2DC4033B9}" srcOrd="9" destOrd="0" presId="urn:microsoft.com/office/officeart/2005/8/layout/default#1"/>
    <dgm:cxn modelId="{EBDCF40D-4192-40F0-978C-1C00EB5B6246}" type="presParOf" srcId="{4637C2F3-6AB5-4F5D-A56C-CE4D6A93FF81}" destId="{2717B70A-A1C0-4F01-896E-8BAE40A7ADDC}" srcOrd="10" destOrd="0" presId="urn:microsoft.com/office/officeart/2005/8/layout/default#1"/>
    <dgm:cxn modelId="{B9F3405C-1A8B-4AF1-96A2-199609225776}" type="presParOf" srcId="{4637C2F3-6AB5-4F5D-A56C-CE4D6A93FF81}" destId="{5E191350-51E6-433B-936F-6A79588BFCD1}" srcOrd="11" destOrd="0" presId="urn:microsoft.com/office/officeart/2005/8/layout/default#1"/>
    <dgm:cxn modelId="{027BB77A-6BBC-4149-8C34-C19612982E98}" type="presParOf" srcId="{4637C2F3-6AB5-4F5D-A56C-CE4D6A93FF81}" destId="{FB1936F6-8D00-4AF8-9D24-49671EC0AD0B}" srcOrd="12" destOrd="0" presId="urn:microsoft.com/office/officeart/2005/8/layout/default#1"/>
    <dgm:cxn modelId="{F588D9DE-2347-4D04-8E9B-D1EE024F3708}" type="presParOf" srcId="{4637C2F3-6AB5-4F5D-A56C-CE4D6A93FF81}" destId="{B74E6F74-55EA-4D67-B035-4E9E2DC27140}" srcOrd="13" destOrd="0" presId="urn:microsoft.com/office/officeart/2005/8/layout/default#1"/>
    <dgm:cxn modelId="{BCC48714-4C7A-4DCA-B0D4-CA0A2CA80E62}" type="presParOf" srcId="{4637C2F3-6AB5-4F5D-A56C-CE4D6A93FF81}" destId="{32F285C1-4332-4261-B35A-B62CCA7EA54E}" srcOrd="14" destOrd="0" presId="urn:microsoft.com/office/officeart/2005/8/layout/default#1"/>
    <dgm:cxn modelId="{9D88E87E-1182-4CCA-A048-D21F4E874B6F}" type="presParOf" srcId="{4637C2F3-6AB5-4F5D-A56C-CE4D6A93FF81}" destId="{5A56F622-C200-4EAE-A1AF-BD4CFC579A35}" srcOrd="15" destOrd="0" presId="urn:microsoft.com/office/officeart/2005/8/layout/default#1"/>
    <dgm:cxn modelId="{DEF376ED-C430-4B5F-A4A8-8E8CFF16D652}" type="presParOf" srcId="{4637C2F3-6AB5-4F5D-A56C-CE4D6A93FF81}" destId="{E5D2DC0C-5231-43AB-B285-BB2701228CE0}" srcOrd="16" destOrd="0" presId="urn:microsoft.com/office/officeart/2005/8/layout/default#1"/>
    <dgm:cxn modelId="{33CE37F0-7856-4556-8CCD-5083B4A9D9B1}" type="presParOf" srcId="{4637C2F3-6AB5-4F5D-A56C-CE4D6A93FF81}" destId="{6B632FD1-309C-415E-892C-27050CB059A0}" srcOrd="17" destOrd="0" presId="urn:microsoft.com/office/officeart/2005/8/layout/default#1"/>
    <dgm:cxn modelId="{10C16B85-8723-4DBC-9EF3-F84BB156C955}" type="presParOf" srcId="{4637C2F3-6AB5-4F5D-A56C-CE4D6A93FF81}" destId="{2225FA20-044A-4C5C-9BB1-36B3A19B9BA7}" srcOrd="18" destOrd="0" presId="urn:microsoft.com/office/officeart/2005/8/layout/default#1"/>
    <dgm:cxn modelId="{FBD081DF-8BFA-40A8-A972-2B965BC6B9BB}" type="presParOf" srcId="{4637C2F3-6AB5-4F5D-A56C-CE4D6A93FF81}" destId="{1FCC1A01-CE03-4303-8632-93359A672288}" srcOrd="19" destOrd="0" presId="urn:microsoft.com/office/officeart/2005/8/layout/default#1"/>
    <dgm:cxn modelId="{9ADD01F9-5A86-4B54-8B3D-7FE8CE8C7BA7}" type="presParOf" srcId="{4637C2F3-6AB5-4F5D-A56C-CE4D6A93FF81}" destId="{4F5FDE99-5958-4A4F-BE37-13B77F4FB768}" srcOrd="20" destOrd="0" presId="urn:microsoft.com/office/officeart/2005/8/layout/default#1"/>
    <dgm:cxn modelId="{7C143B85-7C2B-48F6-8761-D3693621E82F}" type="presParOf" srcId="{4637C2F3-6AB5-4F5D-A56C-CE4D6A93FF81}" destId="{52114359-500C-4C56-AD6C-0A95B2C9B26B}" srcOrd="21" destOrd="0" presId="urn:microsoft.com/office/officeart/2005/8/layout/default#1"/>
    <dgm:cxn modelId="{6BF1D9F0-DF84-4981-8E36-A7A3B6700782}" type="presParOf" srcId="{4637C2F3-6AB5-4F5D-A56C-CE4D6A93FF81}" destId="{1BA73BFD-0FB3-4BA3-BD7C-6D59C38C2264}" srcOrd="22" destOrd="0" presId="urn:microsoft.com/office/officeart/2005/8/layout/default#1"/>
    <dgm:cxn modelId="{CF0FFD37-75B4-442E-9A4C-313C61869FC7}" type="presParOf" srcId="{4637C2F3-6AB5-4F5D-A56C-CE4D6A93FF81}" destId="{93B6FA28-E56F-4429-9E58-1E9DB4FE1C4A}" srcOrd="23" destOrd="0" presId="urn:microsoft.com/office/officeart/2005/8/layout/default#1"/>
    <dgm:cxn modelId="{5C4A3D33-BE18-4881-A1C6-48D787D1E54B}" type="presParOf" srcId="{4637C2F3-6AB5-4F5D-A56C-CE4D6A93FF81}" destId="{F14FC252-A713-4D96-8DE3-FD09445C6B95}" srcOrd="24" destOrd="0" presId="urn:microsoft.com/office/officeart/2005/8/layout/default#1"/>
    <dgm:cxn modelId="{1DC35775-EDED-4320-AC87-7E62BBDFFE67}" type="presParOf" srcId="{4637C2F3-6AB5-4F5D-A56C-CE4D6A93FF81}" destId="{23A9E036-330F-4F22-9BA9-2C46DC7AF8CB}" srcOrd="25" destOrd="0" presId="urn:microsoft.com/office/officeart/2005/8/layout/default#1"/>
    <dgm:cxn modelId="{0BEB2F3D-BFB1-482B-A738-2689524D44A7}" type="presParOf" srcId="{4637C2F3-6AB5-4F5D-A56C-CE4D6A93FF81}" destId="{1C20373A-AC7C-41B7-9CB6-5ED93D073281}" srcOrd="2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51CBC-B2A8-48A1-91EB-3D5B7B1000B5}">
      <dsp:nvSpPr>
        <dsp:cNvPr id="0" name=""/>
        <dsp:cNvSpPr/>
      </dsp:nvSpPr>
      <dsp:spPr>
        <a:xfrm>
          <a:off x="696604" y="782"/>
          <a:ext cx="1636309" cy="98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Validation</a:t>
          </a:r>
          <a:endParaRPr lang="en-US" sz="1600" kern="1200" dirty="0"/>
        </a:p>
      </dsp:txBody>
      <dsp:txXfrm>
        <a:off x="696604" y="782"/>
        <a:ext cx="1636309" cy="981785"/>
      </dsp:txXfrm>
    </dsp:sp>
    <dsp:sp modelId="{2BDDB970-2C78-4F34-8AC8-8106319C80B0}">
      <dsp:nvSpPr>
        <dsp:cNvPr id="0" name=""/>
        <dsp:cNvSpPr/>
      </dsp:nvSpPr>
      <dsp:spPr>
        <a:xfrm>
          <a:off x="2496545" y="782"/>
          <a:ext cx="1636309" cy="98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Work Group Process</a:t>
          </a:r>
          <a:endParaRPr lang="en-US" sz="1900" kern="1200" dirty="0"/>
        </a:p>
      </dsp:txBody>
      <dsp:txXfrm>
        <a:off x="2496545" y="782"/>
        <a:ext cx="1636309" cy="981785"/>
      </dsp:txXfrm>
    </dsp:sp>
    <dsp:sp modelId="{CFC6B6B3-7D1E-44B4-B238-3C5F56474AFF}">
      <dsp:nvSpPr>
        <dsp:cNvPr id="0" name=""/>
        <dsp:cNvSpPr/>
      </dsp:nvSpPr>
      <dsp:spPr>
        <a:xfrm>
          <a:off x="4296485" y="782"/>
          <a:ext cx="1636309" cy="98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Know Yourself</a:t>
          </a:r>
          <a:endParaRPr lang="en-US" sz="1900" kern="1200" dirty="0"/>
        </a:p>
      </dsp:txBody>
      <dsp:txXfrm>
        <a:off x="4296485" y="782"/>
        <a:ext cx="1636309" cy="981785"/>
      </dsp:txXfrm>
    </dsp:sp>
    <dsp:sp modelId="{BAA536B1-BB56-4F4E-B203-EAE133325228}">
      <dsp:nvSpPr>
        <dsp:cNvPr id="0" name=""/>
        <dsp:cNvSpPr/>
      </dsp:nvSpPr>
      <dsp:spPr>
        <a:xfrm>
          <a:off x="696604" y="1146198"/>
          <a:ext cx="1636309" cy="98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Timing</a:t>
          </a:r>
          <a:endParaRPr lang="en-US" sz="1900" kern="1200" dirty="0"/>
        </a:p>
      </dsp:txBody>
      <dsp:txXfrm>
        <a:off x="696604" y="1146198"/>
        <a:ext cx="1636309" cy="981785"/>
      </dsp:txXfrm>
    </dsp:sp>
    <dsp:sp modelId="{57A1B6B7-BF0E-473F-8F69-FB8B96F5A828}">
      <dsp:nvSpPr>
        <dsp:cNvPr id="0" name=""/>
        <dsp:cNvSpPr/>
      </dsp:nvSpPr>
      <dsp:spPr>
        <a:xfrm>
          <a:off x="2496545" y="1146198"/>
          <a:ext cx="1636309" cy="98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Stages of Group Development</a:t>
          </a:r>
          <a:endParaRPr lang="en-US" sz="1900" kern="1200" dirty="0"/>
        </a:p>
      </dsp:txBody>
      <dsp:txXfrm>
        <a:off x="2496545" y="1146198"/>
        <a:ext cx="1636309" cy="981785"/>
      </dsp:txXfrm>
    </dsp:sp>
    <dsp:sp modelId="{2717B70A-A1C0-4F01-896E-8BAE40A7ADDC}">
      <dsp:nvSpPr>
        <dsp:cNvPr id="0" name=""/>
        <dsp:cNvSpPr/>
      </dsp:nvSpPr>
      <dsp:spPr>
        <a:xfrm>
          <a:off x="4296485" y="1146198"/>
          <a:ext cx="1636309" cy="98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Crisis of Groups</a:t>
          </a:r>
          <a:endParaRPr lang="en-US" sz="1900" kern="1200" dirty="0"/>
        </a:p>
      </dsp:txBody>
      <dsp:txXfrm>
        <a:off x="4296485" y="1146198"/>
        <a:ext cx="1636309" cy="981785"/>
      </dsp:txXfrm>
    </dsp:sp>
    <dsp:sp modelId="{FB1936F6-8D00-4AF8-9D24-49671EC0AD0B}">
      <dsp:nvSpPr>
        <dsp:cNvPr id="0" name=""/>
        <dsp:cNvSpPr/>
      </dsp:nvSpPr>
      <dsp:spPr>
        <a:xfrm>
          <a:off x="696604" y="2291615"/>
          <a:ext cx="1636309" cy="98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When to Refer</a:t>
          </a:r>
          <a:endParaRPr lang="en-US" sz="1900" kern="1200" dirty="0"/>
        </a:p>
      </dsp:txBody>
      <dsp:txXfrm>
        <a:off x="696604" y="2291615"/>
        <a:ext cx="1636309" cy="981785"/>
      </dsp:txXfrm>
    </dsp:sp>
    <dsp:sp modelId="{32F285C1-4332-4261-B35A-B62CCA7EA54E}">
      <dsp:nvSpPr>
        <dsp:cNvPr id="0" name=""/>
        <dsp:cNvSpPr/>
      </dsp:nvSpPr>
      <dsp:spPr>
        <a:xfrm>
          <a:off x="2496545" y="2291615"/>
          <a:ext cx="1636309" cy="98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When to Accept</a:t>
          </a:r>
          <a:endParaRPr lang="en-US" sz="1900" kern="1200" dirty="0"/>
        </a:p>
      </dsp:txBody>
      <dsp:txXfrm>
        <a:off x="2496545" y="2291615"/>
        <a:ext cx="1636309" cy="981785"/>
      </dsp:txXfrm>
    </dsp:sp>
    <dsp:sp modelId="{E5D2DC0C-5231-43AB-B285-BB2701228CE0}">
      <dsp:nvSpPr>
        <dsp:cNvPr id="0" name=""/>
        <dsp:cNvSpPr/>
      </dsp:nvSpPr>
      <dsp:spPr>
        <a:xfrm>
          <a:off x="4296485" y="2291615"/>
          <a:ext cx="1636309" cy="98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Confirmation </a:t>
          </a:r>
          <a:endParaRPr lang="en-US" sz="1900" kern="1200" dirty="0"/>
        </a:p>
      </dsp:txBody>
      <dsp:txXfrm>
        <a:off x="4296485" y="2291615"/>
        <a:ext cx="1636309" cy="981785"/>
      </dsp:txXfrm>
    </dsp:sp>
    <dsp:sp modelId="{2225FA20-044A-4C5C-9BB1-36B3A19B9BA7}">
      <dsp:nvSpPr>
        <dsp:cNvPr id="0" name=""/>
        <dsp:cNvSpPr/>
      </dsp:nvSpPr>
      <dsp:spPr>
        <a:xfrm>
          <a:off x="696604" y="3437032"/>
          <a:ext cx="1636309" cy="98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Conflict Resolution</a:t>
          </a:r>
          <a:endParaRPr lang="en-US" sz="1900" kern="1200" dirty="0"/>
        </a:p>
      </dsp:txBody>
      <dsp:txXfrm>
        <a:off x="696604" y="3437032"/>
        <a:ext cx="1636309" cy="981785"/>
      </dsp:txXfrm>
    </dsp:sp>
    <dsp:sp modelId="{4F5FDE99-5958-4A4F-BE37-13B77F4FB768}">
      <dsp:nvSpPr>
        <dsp:cNvPr id="0" name=""/>
        <dsp:cNvSpPr/>
      </dsp:nvSpPr>
      <dsp:spPr>
        <a:xfrm>
          <a:off x="2496545" y="3437032"/>
          <a:ext cx="1636309" cy="98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Boundaries </a:t>
          </a:r>
          <a:endParaRPr lang="en-US" sz="1900" kern="1200" dirty="0"/>
        </a:p>
      </dsp:txBody>
      <dsp:txXfrm>
        <a:off x="2496545" y="3437032"/>
        <a:ext cx="1636309" cy="981785"/>
      </dsp:txXfrm>
    </dsp:sp>
    <dsp:sp modelId="{A9F1FE23-02A8-42FB-9971-33D84B0E1E40}">
      <dsp:nvSpPr>
        <dsp:cNvPr id="0" name=""/>
        <dsp:cNvSpPr/>
      </dsp:nvSpPr>
      <dsp:spPr>
        <a:xfrm>
          <a:off x="4296485" y="3437032"/>
          <a:ext cx="1636309" cy="981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Empowering Adolescents</a:t>
          </a:r>
          <a:endParaRPr lang="en-US" sz="1900" kern="1200" dirty="0"/>
        </a:p>
      </dsp:txBody>
      <dsp:txXfrm>
        <a:off x="4296485" y="3437032"/>
        <a:ext cx="1636309" cy="9817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51CBC-B2A8-48A1-91EB-3D5B7B1000B5}">
      <dsp:nvSpPr>
        <dsp:cNvPr id="0" name=""/>
        <dsp:cNvSpPr/>
      </dsp:nvSpPr>
      <dsp:spPr>
        <a:xfrm>
          <a:off x="1942" y="129696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Social Media</a:t>
          </a:r>
          <a:endParaRPr lang="en-US" sz="1600" kern="1200" dirty="0"/>
        </a:p>
      </dsp:txBody>
      <dsp:txXfrm>
        <a:off x="1942" y="129696"/>
        <a:ext cx="1540817" cy="924490"/>
      </dsp:txXfrm>
    </dsp:sp>
    <dsp:sp modelId="{2BDDB970-2C78-4F34-8AC8-8106319C80B0}">
      <dsp:nvSpPr>
        <dsp:cNvPr id="0" name=""/>
        <dsp:cNvSpPr/>
      </dsp:nvSpPr>
      <dsp:spPr>
        <a:xfrm>
          <a:off x="1696841" y="129696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Wrap Around Concept</a:t>
          </a:r>
          <a:endParaRPr lang="en-US" sz="1500" kern="1200" dirty="0"/>
        </a:p>
      </dsp:txBody>
      <dsp:txXfrm>
        <a:off x="1696841" y="129696"/>
        <a:ext cx="1540817" cy="924490"/>
      </dsp:txXfrm>
    </dsp:sp>
    <dsp:sp modelId="{CFC6B6B3-7D1E-44B4-B238-3C5F56474AFF}">
      <dsp:nvSpPr>
        <dsp:cNvPr id="0" name=""/>
        <dsp:cNvSpPr/>
      </dsp:nvSpPr>
      <dsp:spPr>
        <a:xfrm>
          <a:off x="3391740" y="129696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Team  Work</a:t>
          </a:r>
          <a:endParaRPr lang="en-US" sz="1500" kern="1200" dirty="0"/>
        </a:p>
      </dsp:txBody>
      <dsp:txXfrm>
        <a:off x="3391740" y="129696"/>
        <a:ext cx="1540817" cy="924490"/>
      </dsp:txXfrm>
    </dsp:sp>
    <dsp:sp modelId="{BAA536B1-BB56-4F4E-B203-EAE133325228}">
      <dsp:nvSpPr>
        <dsp:cNvPr id="0" name=""/>
        <dsp:cNvSpPr/>
      </dsp:nvSpPr>
      <dsp:spPr>
        <a:xfrm>
          <a:off x="5086640" y="129696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Avoid Burn Out</a:t>
          </a:r>
          <a:endParaRPr lang="en-US" sz="1500" kern="1200" dirty="0"/>
        </a:p>
      </dsp:txBody>
      <dsp:txXfrm>
        <a:off x="5086640" y="129696"/>
        <a:ext cx="1540817" cy="924490"/>
      </dsp:txXfrm>
    </dsp:sp>
    <dsp:sp modelId="{57A1B6B7-BF0E-473F-8F69-FB8B96F5A828}">
      <dsp:nvSpPr>
        <dsp:cNvPr id="0" name=""/>
        <dsp:cNvSpPr/>
      </dsp:nvSpPr>
      <dsp:spPr>
        <a:xfrm>
          <a:off x="1942" y="1208268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Improve Skills</a:t>
          </a:r>
          <a:endParaRPr lang="en-US" sz="1500" kern="1200" dirty="0"/>
        </a:p>
      </dsp:txBody>
      <dsp:txXfrm>
        <a:off x="1942" y="1208268"/>
        <a:ext cx="1540817" cy="924490"/>
      </dsp:txXfrm>
    </dsp:sp>
    <dsp:sp modelId="{2717B70A-A1C0-4F01-896E-8BAE40A7ADDC}">
      <dsp:nvSpPr>
        <dsp:cNvPr id="0" name=""/>
        <dsp:cNvSpPr/>
      </dsp:nvSpPr>
      <dsp:spPr>
        <a:xfrm>
          <a:off x="1696841" y="1208268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Consultation and Supervision</a:t>
          </a:r>
          <a:endParaRPr lang="en-US" sz="1500" kern="1200" dirty="0"/>
        </a:p>
      </dsp:txBody>
      <dsp:txXfrm>
        <a:off x="1696841" y="1208268"/>
        <a:ext cx="1540817" cy="924490"/>
      </dsp:txXfrm>
    </dsp:sp>
    <dsp:sp modelId="{FB1936F6-8D00-4AF8-9D24-49671EC0AD0B}">
      <dsp:nvSpPr>
        <dsp:cNvPr id="0" name=""/>
        <dsp:cNvSpPr/>
      </dsp:nvSpPr>
      <dsp:spPr>
        <a:xfrm>
          <a:off x="3391740" y="1208268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Good Old Fashion Therapy</a:t>
          </a:r>
          <a:endParaRPr lang="en-US" sz="1500" kern="1200" dirty="0"/>
        </a:p>
      </dsp:txBody>
      <dsp:txXfrm>
        <a:off x="3391740" y="1208268"/>
        <a:ext cx="1540817" cy="924490"/>
      </dsp:txXfrm>
    </dsp:sp>
    <dsp:sp modelId="{32F285C1-4332-4261-B35A-B62CCA7EA54E}">
      <dsp:nvSpPr>
        <dsp:cNvPr id="0" name=""/>
        <dsp:cNvSpPr/>
      </dsp:nvSpPr>
      <dsp:spPr>
        <a:xfrm>
          <a:off x="5086640" y="1208268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CBT</a:t>
          </a:r>
          <a:endParaRPr lang="en-US" sz="1500" kern="1200" dirty="0"/>
        </a:p>
      </dsp:txBody>
      <dsp:txXfrm>
        <a:off x="5086640" y="1208268"/>
        <a:ext cx="1540817" cy="924490"/>
      </dsp:txXfrm>
    </dsp:sp>
    <dsp:sp modelId="{E5D2DC0C-5231-43AB-B285-BB2701228CE0}">
      <dsp:nvSpPr>
        <dsp:cNvPr id="0" name=""/>
        <dsp:cNvSpPr/>
      </dsp:nvSpPr>
      <dsp:spPr>
        <a:xfrm>
          <a:off x="1942" y="2286840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DBT </a:t>
          </a:r>
          <a:endParaRPr lang="en-US" sz="1500" kern="1200" dirty="0"/>
        </a:p>
      </dsp:txBody>
      <dsp:txXfrm>
        <a:off x="1942" y="2286840"/>
        <a:ext cx="1540817" cy="924490"/>
      </dsp:txXfrm>
    </dsp:sp>
    <dsp:sp modelId="{2225FA20-044A-4C5C-9BB1-36B3A19B9BA7}">
      <dsp:nvSpPr>
        <dsp:cNvPr id="0" name=""/>
        <dsp:cNvSpPr/>
      </dsp:nvSpPr>
      <dsp:spPr>
        <a:xfrm>
          <a:off x="1696841" y="2286840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Solution Focused</a:t>
          </a:r>
          <a:endParaRPr lang="en-US" sz="1500" kern="1200" dirty="0"/>
        </a:p>
      </dsp:txBody>
      <dsp:txXfrm>
        <a:off x="1696841" y="2286840"/>
        <a:ext cx="1540817" cy="924490"/>
      </dsp:txXfrm>
    </dsp:sp>
    <dsp:sp modelId="{4F5FDE99-5958-4A4F-BE37-13B77F4FB768}">
      <dsp:nvSpPr>
        <dsp:cNvPr id="0" name=""/>
        <dsp:cNvSpPr/>
      </dsp:nvSpPr>
      <dsp:spPr>
        <a:xfrm>
          <a:off x="3391740" y="2286840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Psychodynamic </a:t>
          </a:r>
          <a:endParaRPr lang="en-US" sz="1500" kern="1200" dirty="0"/>
        </a:p>
      </dsp:txBody>
      <dsp:txXfrm>
        <a:off x="3391740" y="2286840"/>
        <a:ext cx="1540817" cy="924490"/>
      </dsp:txXfrm>
    </dsp:sp>
    <dsp:sp modelId="{1BA73BFD-0FB3-4BA3-BD7C-6D59C38C2264}">
      <dsp:nvSpPr>
        <dsp:cNvPr id="0" name=""/>
        <dsp:cNvSpPr/>
      </dsp:nvSpPr>
      <dsp:spPr>
        <a:xfrm>
          <a:off x="5086640" y="2286840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Art, Dance, Theatre, Poetry</a:t>
          </a:r>
          <a:endParaRPr lang="en-US" sz="1500" kern="1200" dirty="0"/>
        </a:p>
      </dsp:txBody>
      <dsp:txXfrm>
        <a:off x="5086640" y="2286840"/>
        <a:ext cx="1540817" cy="924490"/>
      </dsp:txXfrm>
    </dsp:sp>
    <dsp:sp modelId="{F14FC252-A713-4D96-8DE3-FD09445C6B95}">
      <dsp:nvSpPr>
        <dsp:cNvPr id="0" name=""/>
        <dsp:cNvSpPr/>
      </dsp:nvSpPr>
      <dsp:spPr>
        <a:xfrm>
          <a:off x="1696841" y="3365413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Mediation, Mindfulness</a:t>
          </a:r>
          <a:endParaRPr lang="en-US" sz="1500" kern="1200" dirty="0"/>
        </a:p>
      </dsp:txBody>
      <dsp:txXfrm>
        <a:off x="1696841" y="3365413"/>
        <a:ext cx="1540817" cy="924490"/>
      </dsp:txXfrm>
    </dsp:sp>
    <dsp:sp modelId="{1C20373A-AC7C-41B7-9CB6-5ED93D073281}">
      <dsp:nvSpPr>
        <dsp:cNvPr id="0" name=""/>
        <dsp:cNvSpPr/>
      </dsp:nvSpPr>
      <dsp:spPr>
        <a:xfrm>
          <a:off x="3391740" y="3365413"/>
          <a:ext cx="1540817" cy="924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Yoga</a:t>
          </a:r>
          <a:endParaRPr lang="en-US" sz="1500" kern="1200" dirty="0"/>
        </a:p>
      </dsp:txBody>
      <dsp:txXfrm>
        <a:off x="3391740" y="3365413"/>
        <a:ext cx="1540817" cy="924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9F5DB-533E-4133-BB4A-554FE57BFD98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B24D1-2C4F-4831-A97F-9F2507F4D7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2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7462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4345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8960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404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0927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0295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272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188227-E517-4A6D-92E0-E341E96C148F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A6408-75B4-45F1-BE8D-F88F502F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D188227-E517-4A6D-92E0-E341E96C148F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3EA6408-75B4-45F1-BE8D-F88F502F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400" kern="1200">
          <a:solidFill>
            <a:srgbClr val="0D367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rgbClr val="0D367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rgbClr val="0D367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rgbClr val="0D367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rgbClr val="0D367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ECB713"/>
        </a:buClr>
        <a:buSzPct val="150000"/>
        <a:buFont typeface="Lucida Grande" pitchFamily="-109" charset="0"/>
        <a:buChar char="•"/>
        <a:defRPr sz="2400" kern="1200">
          <a:solidFill>
            <a:srgbClr val="0D3672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ECB713"/>
        </a:buClr>
        <a:buFont typeface="Arial" charset="0"/>
        <a:buChar char="–"/>
        <a:defRPr sz="2000" kern="1200">
          <a:solidFill>
            <a:srgbClr val="0D3672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CB713"/>
        </a:buClr>
        <a:buFont typeface="Wingdings" pitchFamily="2" charset="2"/>
        <a:buChar char=""/>
        <a:defRPr kern="1200">
          <a:solidFill>
            <a:srgbClr val="0D3672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CB713"/>
        </a:buClr>
        <a:buFont typeface="Lucida Grande" pitchFamily="-109" charset="0"/>
        <a:buChar char="="/>
        <a:defRPr sz="1600" kern="1200">
          <a:solidFill>
            <a:srgbClr val="0D3672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CB713"/>
        </a:buClr>
        <a:buFont typeface="Wingdings" pitchFamily="2" charset="2"/>
        <a:buChar char=""/>
        <a:defRPr sz="1400" kern="1200">
          <a:solidFill>
            <a:srgbClr val="0D3672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447800" y="381000"/>
            <a:ext cx="7086600" cy="1295400"/>
          </a:xfrm>
        </p:spPr>
        <p:txBody>
          <a:bodyPr/>
          <a:lstStyle/>
          <a:p>
            <a:pPr algn="ctr"/>
            <a:r>
              <a:rPr lang="en-US" sz="2400" dirty="0" smtClean="0"/>
              <a:t>WHY GROUPS FOR ADOLESCENTS?</a:t>
            </a:r>
            <a:br>
              <a:rPr lang="en-US" sz="2400" dirty="0" smtClean="0"/>
            </a:br>
            <a:endParaRPr lang="en-US" sz="2400" b="1" dirty="0" smtClean="0">
              <a:latin typeface="Arial Bold" pitchFamily="-109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352800" y="1447800"/>
            <a:ext cx="5029200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000" dirty="0" smtClean="0">
              <a:solidFill>
                <a:srgbClr val="17375E"/>
              </a:solidFill>
            </a:endParaRP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rgbClr val="FF0000"/>
                </a:solidFill>
              </a:rPr>
              <a:t>Peers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rgbClr val="7030A0"/>
                </a:solidFill>
              </a:rPr>
              <a:t>Development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rgbClr val="00B050"/>
                </a:solidFill>
              </a:rPr>
              <a:t>Separation-individuation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Connectedness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rgbClr val="FFC000"/>
                </a:solidFill>
              </a:rPr>
              <a:t>Attachments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Normal Process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+mj-lt"/>
              <a:buAutoNum type="alphaUcPeriod"/>
            </a:pPr>
            <a:endParaRPr lang="en-US" sz="2000" dirty="0">
              <a:solidFill>
                <a:srgbClr val="17375E"/>
              </a:solidFill>
            </a:endParaRPr>
          </a:p>
          <a:p>
            <a:pPr algn="ctr"/>
            <a:endParaRPr lang="en-US" sz="2000" dirty="0">
              <a:solidFill>
                <a:srgbClr val="17375E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000" dirty="0">
              <a:solidFill>
                <a:srgbClr val="17375E"/>
              </a:solidFill>
            </a:endParaRP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r>
              <a:rPr lang="en-US" sz="4000" dirty="0"/>
              <a:t> </a:t>
            </a:r>
          </a:p>
          <a:p>
            <a:pPr algn="ctr">
              <a:spcBef>
                <a:spcPct val="50000"/>
              </a:spcBef>
            </a:pPr>
            <a:endParaRPr lang="en-US" sz="3800" dirty="0">
              <a:solidFill>
                <a:srgbClr val="0D367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886200"/>
            <a:ext cx="27432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79" y="685800"/>
            <a:ext cx="18473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2347793"/>
            <a:ext cx="3223959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THE END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7086600" cy="12954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FAMILY THERAPY</a:t>
            </a:r>
            <a:endParaRPr lang="en-US" sz="2400" b="1" dirty="0" smtClean="0">
              <a:solidFill>
                <a:schemeClr val="tx1"/>
              </a:solidFill>
              <a:latin typeface="Arial Bold" pitchFamily="-109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828800" y="990600"/>
            <a:ext cx="6705600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000" dirty="0" smtClean="0">
              <a:solidFill>
                <a:srgbClr val="17375E"/>
              </a:solidFill>
            </a:endParaRPr>
          </a:p>
          <a:p>
            <a:pPr algn="ctr"/>
            <a:endParaRPr lang="en-US" sz="2000" dirty="0">
              <a:solidFill>
                <a:srgbClr val="17375E"/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rgbClr val="FFC000"/>
                </a:solidFill>
              </a:rPr>
              <a:t>System Issues</a:t>
            </a:r>
          </a:p>
          <a:p>
            <a:pPr marL="457200" indent="-457200">
              <a:buClr>
                <a:schemeClr val="tx1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rgbClr val="FFC000"/>
                </a:solidFill>
              </a:rPr>
              <a:t>Intervene in the environment</a:t>
            </a:r>
          </a:p>
          <a:p>
            <a:pPr marL="457200" indent="-457200">
              <a:buClr>
                <a:schemeClr val="tx1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rgbClr val="FFC000"/>
                </a:solidFill>
              </a:rPr>
              <a:t>Support </a:t>
            </a:r>
            <a:r>
              <a:rPr lang="en-US" sz="2000" dirty="0">
                <a:solidFill>
                  <a:srgbClr val="FFC000"/>
                </a:solidFill>
              </a:rPr>
              <a:t>c</a:t>
            </a:r>
            <a:r>
              <a:rPr lang="en-US" sz="2000" dirty="0" smtClean="0">
                <a:solidFill>
                  <a:srgbClr val="FFC000"/>
                </a:solidFill>
              </a:rPr>
              <a:t>hanges of all  </a:t>
            </a:r>
          </a:p>
          <a:p>
            <a:pPr marL="457200" indent="-457200">
              <a:buClr>
                <a:schemeClr val="tx1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rgbClr val="FFC000"/>
                </a:solidFill>
              </a:rPr>
              <a:t>Move towards health </a:t>
            </a:r>
          </a:p>
          <a:p>
            <a:pPr marL="457200" indent="-457200">
              <a:buClr>
                <a:schemeClr val="tx1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rgbClr val="FFC000"/>
                </a:solidFill>
              </a:rPr>
              <a:t>Combined with group and family therapy or individual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2000" dirty="0">
              <a:solidFill>
                <a:srgbClr val="17375E"/>
              </a:solidFill>
            </a:endParaRPr>
          </a:p>
          <a:p>
            <a:pPr algn="ctr"/>
            <a:endParaRPr lang="en-US" sz="2000" dirty="0">
              <a:solidFill>
                <a:srgbClr val="17375E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000" dirty="0">
              <a:solidFill>
                <a:srgbClr val="17375E"/>
              </a:solidFill>
            </a:endParaRP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r>
              <a:rPr lang="en-US" sz="4000" dirty="0"/>
              <a:t> </a:t>
            </a:r>
          </a:p>
          <a:p>
            <a:pPr algn="ctr">
              <a:spcBef>
                <a:spcPct val="50000"/>
              </a:spcBef>
            </a:pPr>
            <a:endParaRPr lang="en-US" sz="3800" dirty="0">
              <a:solidFill>
                <a:srgbClr val="0D367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429000"/>
            <a:ext cx="4343400" cy="284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7086600" cy="6858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SKILLS OF THERAPIST</a:t>
            </a:r>
            <a:endParaRPr lang="en-US" sz="2800" b="1" dirty="0" smtClean="0">
              <a:solidFill>
                <a:srgbClr val="00B0F0"/>
              </a:solidFill>
              <a:latin typeface="Arial Bold" pitchFamily="-109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209800" y="2667000"/>
            <a:ext cx="6019800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dirty="0">
              <a:solidFill>
                <a:srgbClr val="17375E"/>
              </a:solidFill>
            </a:endParaRP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r>
              <a:rPr lang="en-US" sz="4000" dirty="0"/>
              <a:t> </a:t>
            </a:r>
          </a:p>
          <a:p>
            <a:pPr algn="ctr">
              <a:spcBef>
                <a:spcPct val="50000"/>
              </a:spcBef>
            </a:pPr>
            <a:endParaRPr lang="en-US" sz="3800" dirty="0">
              <a:solidFill>
                <a:srgbClr val="0D3672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41886170"/>
              </p:ext>
            </p:extLst>
          </p:nvPr>
        </p:nvGraphicFramePr>
        <p:xfrm>
          <a:off x="1600200" y="1143000"/>
          <a:ext cx="6629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7086600" cy="68580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ADDITIONAL THERAPISTS SKILLS</a:t>
            </a:r>
            <a:endParaRPr lang="en-US" sz="2800" b="1" dirty="0" smtClean="0">
              <a:solidFill>
                <a:srgbClr val="00B0F0"/>
              </a:solidFill>
              <a:latin typeface="Arial Bold" pitchFamily="-109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209800" y="2667000"/>
            <a:ext cx="6019800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dirty="0">
              <a:solidFill>
                <a:srgbClr val="17375E"/>
              </a:solidFill>
            </a:endParaRP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r>
              <a:rPr lang="en-US" sz="4000" dirty="0"/>
              <a:t> </a:t>
            </a:r>
          </a:p>
          <a:p>
            <a:pPr algn="ctr">
              <a:spcBef>
                <a:spcPct val="50000"/>
              </a:spcBef>
            </a:pPr>
            <a:endParaRPr lang="en-US" sz="3800" dirty="0">
              <a:solidFill>
                <a:srgbClr val="0D3672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32300265"/>
              </p:ext>
            </p:extLst>
          </p:nvPr>
        </p:nvGraphicFramePr>
        <p:xfrm>
          <a:off x="1600200" y="1143000"/>
          <a:ext cx="6629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04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7086600" cy="914400"/>
          </a:xfrm>
        </p:spPr>
        <p:txBody>
          <a:bodyPr/>
          <a:lstStyle/>
          <a:p>
            <a:pPr algn="ctr"/>
            <a:r>
              <a:rPr lang="en-US" sz="2400" dirty="0" smtClean="0"/>
              <a:t>ETHICAL ISSUES</a:t>
            </a:r>
            <a:endParaRPr lang="en-US" sz="2400" b="1" dirty="0" smtClean="0">
              <a:latin typeface="Arial Bold" pitchFamily="-109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657600" y="990600"/>
            <a:ext cx="4876800" cy="943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000" dirty="0">
              <a:solidFill>
                <a:srgbClr val="17375E"/>
              </a:solidFill>
            </a:endParaRP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Confidentiality  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Safety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Drugs and Alcohol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Age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Sex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Boundaries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Cutting and Other Self-Harm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Suicide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Threats, Homicide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Therapist Issues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Parents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Risk Factors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Evidence Base Practices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Legal Issues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Informed Consent 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Advocate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Gray Areas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2000" dirty="0">
              <a:solidFill>
                <a:srgbClr val="17375E"/>
              </a:solidFill>
            </a:endParaRPr>
          </a:p>
          <a:p>
            <a:pPr algn="ctr"/>
            <a:endParaRPr lang="en-US" sz="2000" dirty="0">
              <a:solidFill>
                <a:srgbClr val="17375E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000" dirty="0">
              <a:solidFill>
                <a:srgbClr val="17375E"/>
              </a:solidFill>
            </a:endParaRP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r>
              <a:rPr lang="en-US" sz="4000" dirty="0"/>
              <a:t> </a:t>
            </a:r>
          </a:p>
          <a:p>
            <a:pPr algn="ctr">
              <a:spcBef>
                <a:spcPct val="50000"/>
              </a:spcBef>
            </a:pPr>
            <a:endParaRPr lang="en-US" sz="3800" dirty="0">
              <a:solidFill>
                <a:srgbClr val="0D36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8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743200" y="228600"/>
            <a:ext cx="5791200" cy="1295400"/>
          </a:xfrm>
        </p:spPr>
        <p:txBody>
          <a:bodyPr/>
          <a:lstStyle/>
          <a:p>
            <a:r>
              <a:rPr lang="en-US" sz="2400" dirty="0" smtClean="0"/>
              <a:t>DIVERSITY ISSUES</a:t>
            </a:r>
            <a:endParaRPr lang="en-US" sz="2400" b="1" dirty="0" smtClean="0">
              <a:latin typeface="Arial Bold" pitchFamily="-109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276600" y="990600"/>
            <a:ext cx="4724400" cy="666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000" dirty="0" smtClean="0">
              <a:solidFill>
                <a:srgbClr val="17375E"/>
              </a:solidFill>
            </a:endParaRPr>
          </a:p>
          <a:p>
            <a:pPr algn="ctr"/>
            <a:endParaRPr lang="en-US" sz="2000" dirty="0">
              <a:solidFill>
                <a:srgbClr val="17375E"/>
              </a:solidFill>
            </a:endParaRP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Culture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Gender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Sexual Identity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Immigrants 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Self versus Family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Dealing with Differences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Rap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Clr>
                <a:schemeClr val="tx2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Flexible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2000" dirty="0">
              <a:solidFill>
                <a:srgbClr val="17375E"/>
              </a:solidFill>
            </a:endParaRPr>
          </a:p>
          <a:p>
            <a:pPr algn="ctr"/>
            <a:endParaRPr lang="en-US" sz="2000" dirty="0">
              <a:solidFill>
                <a:srgbClr val="17375E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000" dirty="0">
              <a:solidFill>
                <a:srgbClr val="17375E"/>
              </a:solidFill>
            </a:endParaRP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r>
              <a:rPr lang="en-US" sz="4000" dirty="0"/>
              <a:t> </a:t>
            </a:r>
          </a:p>
          <a:p>
            <a:pPr algn="ctr">
              <a:spcBef>
                <a:spcPct val="50000"/>
              </a:spcBef>
            </a:pPr>
            <a:endParaRPr lang="en-US" sz="3800" dirty="0">
              <a:solidFill>
                <a:srgbClr val="0D36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7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CASE EXAMPLES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1295400"/>
            <a:ext cx="2819400" cy="3333520"/>
          </a:xfrm>
        </p:spPr>
        <p:txBody>
          <a:bodyPr/>
          <a:lstStyle/>
          <a:p>
            <a:pPr marL="457200" indent="-457200" algn="l">
              <a:lnSpc>
                <a:spcPct val="150000"/>
              </a:lnSpc>
              <a:buClr>
                <a:schemeClr val="tx2"/>
              </a:buClr>
              <a:buFont typeface="+mj-lt"/>
              <a:buAutoNum type="arabicParenR"/>
            </a:pPr>
            <a:endParaRPr lang="en-US" dirty="0" smtClean="0"/>
          </a:p>
          <a:p>
            <a:pPr marL="457200" indent="-457200" algn="l">
              <a:lnSpc>
                <a:spcPct val="150000"/>
              </a:lnSpc>
              <a:buClr>
                <a:schemeClr val="tx2"/>
              </a:buClr>
              <a:buFont typeface="+mj-lt"/>
              <a:buAutoNum type="arabicParenR"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	</a:t>
            </a:r>
          </a:p>
          <a:p>
            <a:pPr marL="457200" indent="-457200" algn="l">
              <a:lnSpc>
                <a:spcPct val="150000"/>
              </a:lnSpc>
              <a:buClr>
                <a:schemeClr val="tx2"/>
              </a:buClr>
              <a:buFont typeface="+mj-lt"/>
              <a:buAutoNum type="arabicParenR"/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	B</a:t>
            </a:r>
          </a:p>
          <a:p>
            <a:pPr marL="457200" indent="-457200" algn="l">
              <a:lnSpc>
                <a:spcPct val="150000"/>
              </a:lnSpc>
              <a:buClr>
                <a:schemeClr val="tx2"/>
              </a:buClr>
              <a:buFont typeface="+mj-lt"/>
              <a:buAutoNum type="arabicParenR"/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	C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6200" y="685800"/>
            <a:ext cx="8458200" cy="1470025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AUDIENCE SHARING, CASES, IDEAS, INPUT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UcPeriod"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Clr>
                <a:schemeClr val="tx2">
                  <a:lumMod val="60000"/>
                  <a:lumOff val="40000"/>
                </a:schemeClr>
              </a:buClr>
              <a:buSzPct val="125000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UcPeriod"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362200" y="2632010"/>
            <a:ext cx="6019800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dirty="0">
              <a:solidFill>
                <a:srgbClr val="17375E"/>
              </a:solidFill>
            </a:endParaRP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r>
              <a:rPr lang="en-US" sz="4000" dirty="0"/>
              <a:t> </a:t>
            </a:r>
          </a:p>
          <a:p>
            <a:pPr algn="ctr">
              <a:spcBef>
                <a:spcPct val="50000"/>
              </a:spcBef>
            </a:pPr>
            <a:endParaRPr lang="en-US" sz="3800" dirty="0">
              <a:solidFill>
                <a:srgbClr val="0D367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514600"/>
            <a:ext cx="4153239" cy="2116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219200"/>
            <a:ext cx="144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5447" y="1733034"/>
            <a:ext cx="7280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Summary,  Finish-Up,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2D55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2837</TotalTime>
  <Words>174</Words>
  <Application>Microsoft Office PowerPoint</Application>
  <PresentationFormat>On-screen Show (4:3)</PresentationFormat>
  <Paragraphs>132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Arial Bold</vt:lpstr>
      <vt:lpstr>Calibri</vt:lpstr>
      <vt:lpstr>Lucida Grande</vt:lpstr>
      <vt:lpstr>Wingdings</vt:lpstr>
      <vt:lpstr>ppt2D55.tmp</vt:lpstr>
      <vt:lpstr>WHY GROUPS FOR ADOLESCENTS? </vt:lpstr>
      <vt:lpstr>FAMILY THERAPY</vt:lpstr>
      <vt:lpstr>SKILLS OF THERAPIST</vt:lpstr>
      <vt:lpstr>ADDITIONAL THERAPISTS SKILLS</vt:lpstr>
      <vt:lpstr>ETHICAL ISSUES</vt:lpstr>
      <vt:lpstr>DIVERSITY ISSUES</vt:lpstr>
      <vt:lpstr>CASE EXAMPLES</vt:lpstr>
      <vt:lpstr>AUDIENCE SHARING, CASES, IDEAS, INPUT</vt:lpstr>
      <vt:lpstr>PowerPoint Presentation</vt:lpstr>
      <vt:lpstr>PowerPoint Presentation</vt:lpstr>
    </vt:vector>
  </TitlesOfParts>
  <Company>Ochsner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At Risk Adolescents</dc:title>
  <dc:creator>Ochsner</dc:creator>
  <cp:lastModifiedBy>Barbara Singleton</cp:lastModifiedBy>
  <cp:revision>180</cp:revision>
  <dcterms:created xsi:type="dcterms:W3CDTF">2017-05-09T18:42:12Z</dcterms:created>
  <dcterms:modified xsi:type="dcterms:W3CDTF">2017-10-25T13:08:48Z</dcterms:modified>
</cp:coreProperties>
</file>