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286" r:id="rId29"/>
    <p:sldId id="31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38" autoAdjust="0"/>
  </p:normalViewPr>
  <p:slideViewPr>
    <p:cSldViewPr>
      <p:cViewPr varScale="1">
        <p:scale>
          <a:sx n="87" d="100"/>
          <a:sy n="87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F5DB-533E-4133-BB4A-554FE57BFD98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B24D1-2C4F-4831-A97F-9F2507F4D7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7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7097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0433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3998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3036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8960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5224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5533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940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0997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7081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614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6670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2012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437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16268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05750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52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0147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56028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11523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8469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348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8434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0825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982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1685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8609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7D2F0-15CD-4E53-BA29-E0F7C2F4C97F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895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188227-E517-4A6D-92E0-E341E96C148F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A6408-75B4-45F1-BE8D-F88F502F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D188227-E517-4A6D-92E0-E341E96C148F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3EA6408-75B4-45F1-BE8D-F88F502F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400" kern="1200">
          <a:solidFill>
            <a:srgbClr val="0D367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rgbClr val="0D367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SzPct val="150000"/>
        <a:buFont typeface="Lucida Grande" pitchFamily="-109" charset="0"/>
        <a:buChar char="•"/>
        <a:defRPr sz="2400" kern="1200">
          <a:solidFill>
            <a:srgbClr val="0D3672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Arial" charset="0"/>
        <a:buChar char="–"/>
        <a:defRPr sz="2000"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Wingdings" pitchFamily="2" charset="2"/>
        <a:buChar char=""/>
        <a:defRPr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Lucida Grande" pitchFamily="-109" charset="0"/>
        <a:buChar char="="/>
        <a:defRPr sz="1600"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CB713"/>
        </a:buClr>
        <a:buFont typeface="Wingdings" pitchFamily="2" charset="2"/>
        <a:buChar char=""/>
        <a:defRPr sz="1400" kern="1200">
          <a:solidFill>
            <a:srgbClr val="0D3672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2400" dirty="0" smtClean="0">
                <a:ln>
                  <a:solidFill>
                    <a:schemeClr val="accent1"/>
                  </a:solidFill>
                </a:ln>
              </a:rPr>
              <a:t>Effective means doing what works. It helps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b="1" dirty="0" smtClean="0">
              <a:latin typeface="Arial Bold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2400" dirty="0" smtClean="0"/>
              <a:t>Theories – Solution Focused</a:t>
            </a:r>
            <a:endParaRPr lang="en-US" sz="24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4000" dirty="0" smtClean="0"/>
              <a:t>CBT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4000" dirty="0" smtClean="0"/>
              <a:t>DBT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4000" dirty="0" smtClean="0"/>
              <a:t>Psychodynamic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4000" dirty="0" smtClean="0"/>
              <a:t>Good Old Fashion Therapy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4000" dirty="0" smtClean="0"/>
              <a:t>Good Group Process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438400" y="1905000"/>
            <a:ext cx="5562600" cy="2362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 smtClean="0"/>
              <a:t>Case Examples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Child  A</a:t>
            </a:r>
            <a:br>
              <a:rPr lang="en-US" sz="4000" dirty="0" smtClean="0"/>
            </a:br>
            <a:r>
              <a:rPr lang="en-US" sz="4000" dirty="0" smtClean="0"/>
              <a:t>Adolescent B</a:t>
            </a:r>
            <a:br>
              <a:rPr lang="en-US" sz="4000" dirty="0" smtClean="0"/>
            </a:br>
            <a:r>
              <a:rPr lang="en-US" sz="4000" dirty="0" smtClean="0"/>
              <a:t>Adult C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Audience Cases and Input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5867400" cy="4267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What the research says…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Preparation of clients</a:t>
            </a:r>
            <a:br>
              <a:rPr lang="en-US" sz="3200" dirty="0" smtClean="0"/>
            </a:br>
            <a:r>
              <a:rPr lang="en-US" sz="3200" dirty="0" smtClean="0"/>
              <a:t>Goals</a:t>
            </a:r>
            <a:br>
              <a:rPr lang="en-US" sz="3200" dirty="0" smtClean="0"/>
            </a:br>
            <a:r>
              <a:rPr lang="en-US" sz="3200" dirty="0" smtClean="0"/>
              <a:t>Process of Groups</a:t>
            </a:r>
            <a:br>
              <a:rPr lang="en-US" sz="3200" dirty="0" smtClean="0"/>
            </a:br>
            <a:r>
              <a:rPr lang="en-US" sz="3200" dirty="0" smtClean="0"/>
              <a:t>Therapist Style</a:t>
            </a:r>
            <a:br>
              <a:rPr lang="en-US" sz="32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3886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          </a:t>
            </a:r>
            <a:r>
              <a:rPr lang="en-US" sz="2800" dirty="0" smtClean="0"/>
              <a:t>Here and Now</a:t>
            </a:r>
            <a:br>
              <a:rPr lang="en-US" sz="2800" dirty="0" smtClean="0"/>
            </a:br>
            <a:r>
              <a:rPr lang="en-US" sz="2800" dirty="0" smtClean="0"/>
              <a:t>               Resolve 3 group crises</a:t>
            </a:r>
            <a:br>
              <a:rPr lang="en-US" sz="2800" dirty="0" smtClean="0"/>
            </a:br>
            <a:r>
              <a:rPr lang="en-US" sz="2800" dirty="0" smtClean="0"/>
              <a:t>                Stay Focused</a:t>
            </a:r>
            <a:br>
              <a:rPr lang="en-US" sz="2800" dirty="0" smtClean="0"/>
            </a:br>
            <a:r>
              <a:rPr lang="en-US" sz="2800" dirty="0" smtClean="0"/>
              <a:t>                Move Group through stages of development</a:t>
            </a:r>
            <a:br>
              <a:rPr lang="en-US" sz="2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010400" cy="99060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</a:t>
            </a:r>
            <a:r>
              <a:rPr lang="en-US" sz="2800" dirty="0" smtClean="0"/>
              <a:t>Worker Style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Arial Bold" pitchFamily="-109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67000" y="1524000"/>
            <a:ext cx="4572000" cy="3276600"/>
          </a:xfrm>
        </p:spPr>
        <p:txBody>
          <a:bodyPr/>
          <a:lstStyle/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Laid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back</a:t>
            </a:r>
          </a:p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Interpretive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Active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Authoritative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Effective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Dominant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Ineffective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 even harmful</a:t>
            </a:r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</a:pPr>
            <a:endParaRPr lang="en-US" dirty="0" smtClean="0"/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/>
              <a:t>A Stuck Group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Trauma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Ethics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Culture and Rap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Co-Therapy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Take Care of Yourself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Boundaries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Settings</a:t>
            </a:r>
            <a:endParaRPr lang="en-US" sz="40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228901" cy="1219200"/>
          </a:xfrm>
        </p:spPr>
        <p:txBody>
          <a:bodyPr/>
          <a:lstStyle/>
          <a:p>
            <a:r>
              <a:rPr lang="en-US" dirty="0" smtClean="0"/>
              <a:t>Finish-Up, Questions, Summary.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6705600" cy="1905000"/>
          </a:xfrm>
        </p:spPr>
        <p:txBody>
          <a:bodyPr/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endParaRPr lang="en-US" sz="4000" b="1" dirty="0" smtClean="0">
              <a:latin typeface="Arial Bold" pitchFamily="-10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96399" cy="688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9812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Group Process</a:t>
            </a:r>
            <a:br>
              <a:rPr lang="en-US" sz="2800" dirty="0" smtClean="0"/>
            </a:br>
            <a:r>
              <a:rPr lang="en-US" sz="2800" dirty="0" smtClean="0"/>
              <a:t>Group Dynamics</a:t>
            </a:r>
            <a:br>
              <a:rPr lang="en-US" sz="2800" dirty="0" smtClean="0"/>
            </a:br>
            <a:r>
              <a:rPr lang="en-US" sz="2800" dirty="0" smtClean="0"/>
              <a:t>Here and Now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600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    </a:t>
            </a:r>
            <a:r>
              <a:rPr lang="en-US" sz="2800" dirty="0" smtClean="0"/>
              <a:t>Goals</a:t>
            </a:r>
            <a:endParaRPr lang="en-US" sz="2400" b="1" dirty="0" smtClean="0">
              <a:latin typeface="Arial Bold" pitchFamily="-109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0" y="1752600"/>
            <a:ext cx="4572000" cy="1600200"/>
          </a:xfrm>
        </p:spPr>
        <p:txBody>
          <a:bodyPr/>
          <a:lstStyle/>
          <a:p>
            <a:pPr marL="457200" indent="-457200" algn="l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Group</a:t>
            </a:r>
          </a:p>
          <a:p>
            <a:pPr marL="457200" indent="-457200" algn="l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U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Client</a:t>
            </a:r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</a:pPr>
            <a:endParaRPr lang="en-US" dirty="0" smtClean="0"/>
          </a:p>
          <a:p>
            <a:pPr algn="l">
              <a:buClr>
                <a:schemeClr val="tx2">
                  <a:lumMod val="60000"/>
                  <a:lumOff val="40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3600" dirty="0" smtClean="0"/>
              <a:t>Flexible</a:t>
            </a:r>
            <a:endParaRPr lang="en-US" sz="36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2400" dirty="0" smtClean="0"/>
              <a:t>What is your group therapist style?  Or styles? </a:t>
            </a:r>
            <a:endParaRPr lang="en-US" sz="24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391400" cy="28194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Types </a:t>
            </a:r>
            <a:r>
              <a:rPr lang="en-US" sz="2400" dirty="0" smtClean="0"/>
              <a:t>of groups: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Children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Adolescents</a:t>
            </a:r>
            <a:endParaRPr lang="en-US" sz="24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2400" dirty="0" smtClean="0"/>
              <a:t>Adults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Time Limited</a:t>
            </a:r>
            <a:endParaRPr lang="en-US" sz="24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86600" cy="1981200"/>
          </a:xfrm>
        </p:spPr>
        <p:txBody>
          <a:bodyPr/>
          <a:lstStyle/>
          <a:p>
            <a:pPr algn="ctr"/>
            <a:r>
              <a:rPr lang="en-US" sz="2400" dirty="0" smtClean="0"/>
              <a:t>Addictions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Co-Occurring Disorders</a:t>
            </a:r>
            <a:endParaRPr lang="en-US" sz="2400" b="1" dirty="0" smtClean="0">
              <a:latin typeface="Arial Bold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2D55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2752</TotalTime>
  <Words>94</Words>
  <Application>Microsoft Office PowerPoint</Application>
  <PresentationFormat>On-screen Show (4:3)</PresentationFormat>
  <Paragraphs>66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Arial Bold</vt:lpstr>
      <vt:lpstr>Calibri</vt:lpstr>
      <vt:lpstr>Lucida Grande</vt:lpstr>
      <vt:lpstr>Wingdings</vt:lpstr>
      <vt:lpstr>ppt2D55.tmp</vt:lpstr>
      <vt:lpstr>Effective means doing what works. It helps. </vt:lpstr>
      <vt:lpstr>       Worker Style  </vt:lpstr>
      <vt:lpstr>  Group Process Group Dynamics Here and Now  </vt:lpstr>
      <vt:lpstr>          Goals</vt:lpstr>
      <vt:lpstr>Flexible</vt:lpstr>
      <vt:lpstr>What is your group therapist style?  Or styles? </vt:lpstr>
      <vt:lpstr>  Types of groups:  Children  Adolescents</vt:lpstr>
      <vt:lpstr>Adults    Time Limited</vt:lpstr>
      <vt:lpstr>Addictions    Co-Occurring Disorders</vt:lpstr>
      <vt:lpstr>Theories – Solution Focused</vt:lpstr>
      <vt:lpstr>CBT</vt:lpstr>
      <vt:lpstr>DBT</vt:lpstr>
      <vt:lpstr>Psychodynamic</vt:lpstr>
      <vt:lpstr>Good Old Fashion Therapy</vt:lpstr>
      <vt:lpstr>Good Group Process</vt:lpstr>
      <vt:lpstr>Case Examples  Child  A Adolescent B Adult C  </vt:lpstr>
      <vt:lpstr> Audience Cases and Input </vt:lpstr>
      <vt:lpstr>      What the research says…  Preparation of clients Goals Process of Groups Therapist Style      </vt:lpstr>
      <vt:lpstr>                     Here and Now                Resolve 3 group crises                 Stay Focused                 Move Group through stages of development       </vt:lpstr>
      <vt:lpstr> A Stuck Group </vt:lpstr>
      <vt:lpstr> Trauma </vt:lpstr>
      <vt:lpstr> Ethics</vt:lpstr>
      <vt:lpstr> Culture and Rap</vt:lpstr>
      <vt:lpstr> Co-Therapy</vt:lpstr>
      <vt:lpstr> Take Care of Yourself</vt:lpstr>
      <vt:lpstr> Boundaries</vt:lpstr>
      <vt:lpstr> Settings</vt:lpstr>
      <vt:lpstr>Finish-Up, Questions, Summary.</vt:lpstr>
      <vt:lpstr> </vt:lpstr>
    </vt:vector>
  </TitlesOfParts>
  <Company>Ochsner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At Risk Adolescents</dc:title>
  <dc:creator>Ochsner</dc:creator>
  <cp:lastModifiedBy>Barbara Singleton</cp:lastModifiedBy>
  <cp:revision>176</cp:revision>
  <dcterms:created xsi:type="dcterms:W3CDTF">2017-05-09T18:42:12Z</dcterms:created>
  <dcterms:modified xsi:type="dcterms:W3CDTF">2017-10-18T18:15:03Z</dcterms:modified>
</cp:coreProperties>
</file>